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4"/>
  </p:notesMasterIdLst>
  <p:sldIdLst>
    <p:sldId id="256" r:id="rId5"/>
    <p:sldId id="303" r:id="rId6"/>
    <p:sldId id="316" r:id="rId7"/>
    <p:sldId id="291" r:id="rId8"/>
    <p:sldId id="325" r:id="rId9"/>
    <p:sldId id="317" r:id="rId10"/>
    <p:sldId id="318" r:id="rId11"/>
    <p:sldId id="319" r:id="rId12"/>
    <p:sldId id="297" r:id="rId13"/>
    <p:sldId id="320" r:id="rId14"/>
    <p:sldId id="321" r:id="rId15"/>
    <p:sldId id="331" r:id="rId16"/>
    <p:sldId id="259" r:id="rId17"/>
    <p:sldId id="257" r:id="rId18"/>
    <p:sldId id="277" r:id="rId19"/>
    <p:sldId id="275" r:id="rId20"/>
    <p:sldId id="278" r:id="rId21"/>
    <p:sldId id="280" r:id="rId22"/>
    <p:sldId id="282" r:id="rId23"/>
    <p:sldId id="283" r:id="rId24"/>
    <p:sldId id="284" r:id="rId25"/>
    <p:sldId id="279" r:id="rId26"/>
    <p:sldId id="281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296" r:id="rId35"/>
    <p:sldId id="293" r:id="rId36"/>
    <p:sldId id="294" r:id="rId37"/>
    <p:sldId id="295" r:id="rId38"/>
    <p:sldId id="311" r:id="rId39"/>
    <p:sldId id="312" r:id="rId40"/>
    <p:sldId id="313" r:id="rId41"/>
    <p:sldId id="274" r:id="rId42"/>
    <p:sldId id="32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Voortman" userId="ea276f1b-ef3f-4153-b96a-557312eda525" providerId="ADAL" clId="{D32FE4EC-FB3E-4C44-B2C8-CDA8E76F6DEE}"/>
    <pc:docChg chg="custSel addSld delSld modSld sldOrd">
      <pc:chgData name="Edgar Voortman" userId="ea276f1b-ef3f-4153-b96a-557312eda525" providerId="ADAL" clId="{D32FE4EC-FB3E-4C44-B2C8-CDA8E76F6DEE}" dt="2021-09-22T11:04:07.584" v="1477" actId="2696"/>
      <pc:docMkLst>
        <pc:docMk/>
      </pc:docMkLst>
      <pc:sldChg chg="delSp modSp">
        <pc:chgData name="Edgar Voortman" userId="ea276f1b-ef3f-4153-b96a-557312eda525" providerId="ADAL" clId="{D32FE4EC-FB3E-4C44-B2C8-CDA8E76F6DEE}" dt="2021-09-16T21:28:57.225" v="649" actId="1036"/>
        <pc:sldMkLst>
          <pc:docMk/>
          <pc:sldMk cId="2634489928" sldId="257"/>
        </pc:sldMkLst>
        <pc:spChg chg="del">
          <ac:chgData name="Edgar Voortman" userId="ea276f1b-ef3f-4153-b96a-557312eda525" providerId="ADAL" clId="{D32FE4EC-FB3E-4C44-B2C8-CDA8E76F6DEE}" dt="2021-09-16T21:28:52.776" v="638" actId="478"/>
          <ac:spMkLst>
            <pc:docMk/>
            <pc:sldMk cId="2634489928" sldId="257"/>
            <ac:spMk id="3" creationId="{52F7465B-D5DE-4FA7-95FC-D05326204FBC}"/>
          </ac:spMkLst>
        </pc:spChg>
        <pc:picChg chg="mod">
          <ac:chgData name="Edgar Voortman" userId="ea276f1b-ef3f-4153-b96a-557312eda525" providerId="ADAL" clId="{D32FE4EC-FB3E-4C44-B2C8-CDA8E76F6DEE}" dt="2021-09-16T21:28:57.225" v="649" actId="1036"/>
          <ac:picMkLst>
            <pc:docMk/>
            <pc:sldMk cId="2634489928" sldId="257"/>
            <ac:picMk id="4" creationId="{0AB38473-4FE7-4CB3-9061-728F60991442}"/>
          </ac:picMkLst>
        </pc:picChg>
      </pc:sldChg>
      <pc:sldChg chg="modSp">
        <pc:chgData name="Edgar Voortman" userId="ea276f1b-ef3f-4153-b96a-557312eda525" providerId="ADAL" clId="{D32FE4EC-FB3E-4C44-B2C8-CDA8E76F6DEE}" dt="2021-09-16T23:18:14.223" v="1380" actId="255"/>
        <pc:sldMkLst>
          <pc:docMk/>
          <pc:sldMk cId="1258597176" sldId="259"/>
        </pc:sldMkLst>
        <pc:spChg chg="mod">
          <ac:chgData name="Edgar Voortman" userId="ea276f1b-ef3f-4153-b96a-557312eda525" providerId="ADAL" clId="{D32FE4EC-FB3E-4C44-B2C8-CDA8E76F6DEE}" dt="2021-09-16T23:18:14.223" v="1380" actId="255"/>
          <ac:spMkLst>
            <pc:docMk/>
            <pc:sldMk cId="1258597176" sldId="259"/>
            <ac:spMk id="4" creationId="{00000000-0000-0000-0000-000000000000}"/>
          </ac:spMkLst>
        </pc:spChg>
      </pc:sldChg>
      <pc:sldChg chg="modSp add del setBg">
        <pc:chgData name="Edgar Voortman" userId="ea276f1b-ef3f-4153-b96a-557312eda525" providerId="ADAL" clId="{D32FE4EC-FB3E-4C44-B2C8-CDA8E76F6DEE}" dt="2021-09-22T11:04:07.445" v="1458" actId="2696"/>
        <pc:sldMkLst>
          <pc:docMk/>
          <pc:sldMk cId="1553219824" sldId="269"/>
        </pc:sldMkLst>
        <pc:picChg chg="mod">
          <ac:chgData name="Edgar Voortman" userId="ea276f1b-ef3f-4153-b96a-557312eda525" providerId="ADAL" clId="{D32FE4EC-FB3E-4C44-B2C8-CDA8E76F6DEE}" dt="2021-09-16T23:20:43.099" v="1427" actId="1076"/>
          <ac:picMkLst>
            <pc:docMk/>
            <pc:sldMk cId="1553219824" sldId="269"/>
            <ac:picMk id="3" creationId="{A50CD0F5-9FD3-2D47-8141-C705A4282D61}"/>
          </ac:picMkLst>
        </pc:picChg>
        <pc:picChg chg="mod">
          <ac:chgData name="Edgar Voortman" userId="ea276f1b-ef3f-4153-b96a-557312eda525" providerId="ADAL" clId="{D32FE4EC-FB3E-4C44-B2C8-CDA8E76F6DEE}" dt="2021-09-16T23:20:39.974" v="1426" actId="1035"/>
          <ac:picMkLst>
            <pc:docMk/>
            <pc:sldMk cId="1553219824" sldId="269"/>
            <ac:picMk id="4" creationId="{82FAB284-CAA0-FD40-9865-BFB6050FAEA1}"/>
          </ac:picMkLst>
        </pc:picChg>
        <pc:picChg chg="mod">
          <ac:chgData name="Edgar Voortman" userId="ea276f1b-ef3f-4153-b96a-557312eda525" providerId="ADAL" clId="{D32FE4EC-FB3E-4C44-B2C8-CDA8E76F6DEE}" dt="2021-09-16T23:20:34.519" v="1404" actId="1035"/>
          <ac:picMkLst>
            <pc:docMk/>
            <pc:sldMk cId="1553219824" sldId="269"/>
            <ac:picMk id="3074" creationId="{3750F228-8546-1343-88A4-524DAEB894FB}"/>
          </ac:picMkLst>
        </pc:picChg>
      </pc:sldChg>
      <pc:sldChg chg="addSp delSp modSp">
        <pc:chgData name="Edgar Voortman" userId="ea276f1b-ef3f-4153-b96a-557312eda525" providerId="ADAL" clId="{D32FE4EC-FB3E-4C44-B2C8-CDA8E76F6DEE}" dt="2021-09-16T21:14:03.005" v="616" actId="14100"/>
        <pc:sldMkLst>
          <pc:docMk/>
          <pc:sldMk cId="346495964" sldId="274"/>
        </pc:sldMkLst>
        <pc:spChg chg="del mod">
          <ac:chgData name="Edgar Voortman" userId="ea276f1b-ef3f-4153-b96a-557312eda525" providerId="ADAL" clId="{D32FE4EC-FB3E-4C44-B2C8-CDA8E76F6DEE}" dt="2021-09-16T20:50:36.880" v="426" actId="478"/>
          <ac:spMkLst>
            <pc:docMk/>
            <pc:sldMk cId="346495964" sldId="274"/>
            <ac:spMk id="2" creationId="{00000000-0000-0000-0000-000000000000}"/>
          </ac:spMkLst>
        </pc:spChg>
        <pc:spChg chg="del">
          <ac:chgData name="Edgar Voortman" userId="ea276f1b-ef3f-4153-b96a-557312eda525" providerId="ADAL" clId="{D32FE4EC-FB3E-4C44-B2C8-CDA8E76F6DEE}" dt="2021-09-16T20:50:39.968" v="427" actId="478"/>
          <ac:spMkLst>
            <pc:docMk/>
            <pc:sldMk cId="346495964" sldId="274"/>
            <ac:spMk id="3" creationId="{00000000-0000-0000-0000-000000000000}"/>
          </ac:spMkLst>
        </pc:spChg>
        <pc:spChg chg="del mod">
          <ac:chgData name="Edgar Voortman" userId="ea276f1b-ef3f-4153-b96a-557312eda525" providerId="ADAL" clId="{D32FE4EC-FB3E-4C44-B2C8-CDA8E76F6DEE}" dt="2021-09-16T20:50:28.038" v="423" actId="478"/>
          <ac:spMkLst>
            <pc:docMk/>
            <pc:sldMk cId="346495964" sldId="274"/>
            <ac:spMk id="4" creationId="{00000000-0000-0000-0000-000000000000}"/>
          </ac:spMkLst>
        </pc:spChg>
        <pc:spChg chg="add del mod">
          <ac:chgData name="Edgar Voortman" userId="ea276f1b-ef3f-4153-b96a-557312eda525" providerId="ADAL" clId="{D32FE4EC-FB3E-4C44-B2C8-CDA8E76F6DEE}" dt="2021-09-16T20:50:32.261" v="424" actId="478"/>
          <ac:spMkLst>
            <pc:docMk/>
            <pc:sldMk cId="346495964" sldId="274"/>
            <ac:spMk id="7" creationId="{E4A48FF0-3CD6-408E-9E38-50A1F49FFEE8}"/>
          </ac:spMkLst>
        </pc:spChg>
        <pc:picChg chg="mod modCrop">
          <ac:chgData name="Edgar Voortman" userId="ea276f1b-ef3f-4153-b96a-557312eda525" providerId="ADAL" clId="{D32FE4EC-FB3E-4C44-B2C8-CDA8E76F6DEE}" dt="2021-09-16T21:14:03.005" v="616" actId="14100"/>
          <ac:picMkLst>
            <pc:docMk/>
            <pc:sldMk cId="346495964" sldId="274"/>
            <ac:picMk id="6" creationId="{00000000-0000-0000-0000-000000000000}"/>
          </ac:picMkLst>
        </pc:picChg>
      </pc:sldChg>
      <pc:sldChg chg="modSp add">
        <pc:chgData name="Edgar Voortman" userId="ea276f1b-ef3f-4153-b96a-557312eda525" providerId="ADAL" clId="{D32FE4EC-FB3E-4C44-B2C8-CDA8E76F6DEE}" dt="2021-09-16T19:49:22.945" v="48" actId="255"/>
        <pc:sldMkLst>
          <pc:docMk/>
          <pc:sldMk cId="3568340889" sldId="290"/>
        </pc:sldMkLst>
        <pc:spChg chg="mod">
          <ac:chgData name="Edgar Voortman" userId="ea276f1b-ef3f-4153-b96a-557312eda525" providerId="ADAL" clId="{D32FE4EC-FB3E-4C44-B2C8-CDA8E76F6DEE}" dt="2021-09-16T19:48:31.837" v="43" actId="20577"/>
          <ac:spMkLst>
            <pc:docMk/>
            <pc:sldMk cId="3568340889" sldId="290"/>
            <ac:spMk id="2" creationId="{30947401-6053-466D-8BE2-1451D2EF092C}"/>
          </ac:spMkLst>
        </pc:spChg>
        <pc:spChg chg="mod">
          <ac:chgData name="Edgar Voortman" userId="ea276f1b-ef3f-4153-b96a-557312eda525" providerId="ADAL" clId="{D32FE4EC-FB3E-4C44-B2C8-CDA8E76F6DEE}" dt="2021-09-16T19:49:22.945" v="48" actId="255"/>
          <ac:spMkLst>
            <pc:docMk/>
            <pc:sldMk cId="3568340889" sldId="290"/>
            <ac:spMk id="3" creationId="{8B2C027E-9F36-4CE6-9381-855CADAF92B3}"/>
          </ac:spMkLst>
        </pc:spChg>
      </pc:sldChg>
      <pc:sldChg chg="delSp modSp add">
        <pc:chgData name="Edgar Voortman" userId="ea276f1b-ef3f-4153-b96a-557312eda525" providerId="ADAL" clId="{D32FE4EC-FB3E-4C44-B2C8-CDA8E76F6DEE}" dt="2021-09-16T21:08:27.856" v="610" actId="478"/>
        <pc:sldMkLst>
          <pc:docMk/>
          <pc:sldMk cId="4273601231" sldId="291"/>
        </pc:sldMkLst>
        <pc:spChg chg="mod">
          <ac:chgData name="Edgar Voortman" userId="ea276f1b-ef3f-4153-b96a-557312eda525" providerId="ADAL" clId="{D32FE4EC-FB3E-4C44-B2C8-CDA8E76F6DEE}" dt="2021-09-16T21:08:23.260" v="609" actId="27636"/>
          <ac:spMkLst>
            <pc:docMk/>
            <pc:sldMk cId="4273601231" sldId="291"/>
            <ac:spMk id="3" creationId="{00000000-0000-0000-0000-000000000000}"/>
          </ac:spMkLst>
        </pc:spChg>
        <pc:spChg chg="del">
          <ac:chgData name="Edgar Voortman" userId="ea276f1b-ef3f-4153-b96a-557312eda525" providerId="ADAL" clId="{D32FE4EC-FB3E-4C44-B2C8-CDA8E76F6DEE}" dt="2021-09-16T21:08:27.856" v="610" actId="478"/>
          <ac:spMkLst>
            <pc:docMk/>
            <pc:sldMk cId="4273601231" sldId="291"/>
            <ac:spMk id="4" creationId="{00000000-0000-0000-0000-000000000000}"/>
          </ac:spMkLst>
        </pc:spChg>
      </pc:sldChg>
      <pc:sldChg chg="addSp delSp modSp add ord">
        <pc:chgData name="Edgar Voortman" userId="ea276f1b-ef3f-4153-b96a-557312eda525" providerId="ADAL" clId="{D32FE4EC-FB3E-4C44-B2C8-CDA8E76F6DEE}" dt="2021-09-16T19:59:41.296" v="114"/>
        <pc:sldMkLst>
          <pc:docMk/>
          <pc:sldMk cId="3450644684" sldId="292"/>
        </pc:sldMkLst>
        <pc:spChg chg="mod">
          <ac:chgData name="Edgar Voortman" userId="ea276f1b-ef3f-4153-b96a-557312eda525" providerId="ADAL" clId="{D32FE4EC-FB3E-4C44-B2C8-CDA8E76F6DEE}" dt="2021-09-16T19:49:50.230" v="66" actId="20577"/>
          <ac:spMkLst>
            <pc:docMk/>
            <pc:sldMk cId="3450644684" sldId="292"/>
            <ac:spMk id="2" creationId="{C03F0CA1-8BA8-48C3-88FC-00E8F8D81754}"/>
          </ac:spMkLst>
        </pc:spChg>
        <pc:spChg chg="del">
          <ac:chgData name="Edgar Voortman" userId="ea276f1b-ef3f-4153-b96a-557312eda525" providerId="ADAL" clId="{D32FE4EC-FB3E-4C44-B2C8-CDA8E76F6DEE}" dt="2021-09-16T19:50:28.773" v="67"/>
          <ac:spMkLst>
            <pc:docMk/>
            <pc:sldMk cId="3450644684" sldId="292"/>
            <ac:spMk id="3" creationId="{446D8EA3-666C-4A06-B25D-33E150C1BE21}"/>
          </ac:spMkLst>
        </pc:spChg>
        <pc:spChg chg="add del mod">
          <ac:chgData name="Edgar Voortman" userId="ea276f1b-ef3f-4153-b96a-557312eda525" providerId="ADAL" clId="{D32FE4EC-FB3E-4C44-B2C8-CDA8E76F6DEE}" dt="2021-09-16T19:51:17.013" v="77" actId="478"/>
          <ac:spMkLst>
            <pc:docMk/>
            <pc:sldMk cId="3450644684" sldId="292"/>
            <ac:spMk id="5" creationId="{29E3AA34-53BF-46A3-844C-59DE3FE92D6E}"/>
          </ac:spMkLst>
        </pc:spChg>
        <pc:picChg chg="add del mod">
          <ac:chgData name="Edgar Voortman" userId="ea276f1b-ef3f-4153-b96a-557312eda525" providerId="ADAL" clId="{D32FE4EC-FB3E-4C44-B2C8-CDA8E76F6DEE}" dt="2021-09-16T19:55:54.236" v="85" actId="478"/>
          <ac:picMkLst>
            <pc:docMk/>
            <pc:sldMk cId="3450644684" sldId="292"/>
            <ac:picMk id="6" creationId="{63A8F7C5-4151-4ACB-84E6-91EA11B1ADA9}"/>
          </ac:picMkLst>
        </pc:picChg>
        <pc:picChg chg="add del mod">
          <ac:chgData name="Edgar Voortman" userId="ea276f1b-ef3f-4153-b96a-557312eda525" providerId="ADAL" clId="{D32FE4EC-FB3E-4C44-B2C8-CDA8E76F6DEE}" dt="2021-09-16T19:51:01.064" v="73" actId="478"/>
          <ac:picMkLst>
            <pc:docMk/>
            <pc:sldMk cId="3450644684" sldId="292"/>
            <ac:picMk id="7170" creationId="{EE78889F-5A1A-47B5-B243-EFD0868CC210}"/>
          </ac:picMkLst>
        </pc:picChg>
        <pc:picChg chg="add mod">
          <ac:chgData name="Edgar Voortman" userId="ea276f1b-ef3f-4153-b96a-557312eda525" providerId="ADAL" clId="{D32FE4EC-FB3E-4C44-B2C8-CDA8E76F6DEE}" dt="2021-09-16T19:56:33.349" v="86" actId="1076"/>
          <ac:picMkLst>
            <pc:docMk/>
            <pc:sldMk cId="3450644684" sldId="292"/>
            <ac:picMk id="7172" creationId="{6BDFF78B-746E-45DC-BCDF-F04BA195CE6B}"/>
          </ac:picMkLst>
        </pc:picChg>
      </pc:sldChg>
      <pc:sldChg chg="addSp modSp add">
        <pc:chgData name="Edgar Voortman" userId="ea276f1b-ef3f-4153-b96a-557312eda525" providerId="ADAL" clId="{D32FE4EC-FB3E-4C44-B2C8-CDA8E76F6DEE}" dt="2021-09-16T19:59:15.816" v="112" actId="1038"/>
        <pc:sldMkLst>
          <pc:docMk/>
          <pc:sldMk cId="3503260016" sldId="293"/>
        </pc:sldMkLst>
        <pc:picChg chg="add mod">
          <ac:chgData name="Edgar Voortman" userId="ea276f1b-ef3f-4153-b96a-557312eda525" providerId="ADAL" clId="{D32FE4EC-FB3E-4C44-B2C8-CDA8E76F6DEE}" dt="2021-09-16T19:59:15.816" v="112" actId="1038"/>
          <ac:picMkLst>
            <pc:docMk/>
            <pc:sldMk cId="3503260016" sldId="293"/>
            <ac:picMk id="8194" creationId="{1557C036-B85B-49EB-8CD9-0FC1539451F9}"/>
          </ac:picMkLst>
        </pc:picChg>
      </pc:sldChg>
      <pc:sldChg chg="modSp add">
        <pc:chgData name="Edgar Voortman" userId="ea276f1b-ef3f-4153-b96a-557312eda525" providerId="ADAL" clId="{D32FE4EC-FB3E-4C44-B2C8-CDA8E76F6DEE}" dt="2021-09-16T20:02:29.145" v="162" actId="20577"/>
        <pc:sldMkLst>
          <pc:docMk/>
          <pc:sldMk cId="3048431899" sldId="294"/>
        </pc:sldMkLst>
        <pc:spChg chg="mod">
          <ac:chgData name="Edgar Voortman" userId="ea276f1b-ef3f-4153-b96a-557312eda525" providerId="ADAL" clId="{D32FE4EC-FB3E-4C44-B2C8-CDA8E76F6DEE}" dt="2021-09-16T20:00:15.248" v="135" actId="20577"/>
          <ac:spMkLst>
            <pc:docMk/>
            <pc:sldMk cId="3048431899" sldId="294"/>
            <ac:spMk id="2" creationId="{2D977912-6050-4423-B217-140036C28D09}"/>
          </ac:spMkLst>
        </pc:spChg>
        <pc:spChg chg="mod">
          <ac:chgData name="Edgar Voortman" userId="ea276f1b-ef3f-4153-b96a-557312eda525" providerId="ADAL" clId="{D32FE4EC-FB3E-4C44-B2C8-CDA8E76F6DEE}" dt="2021-09-16T20:02:29.145" v="162" actId="20577"/>
          <ac:spMkLst>
            <pc:docMk/>
            <pc:sldMk cId="3048431899" sldId="294"/>
            <ac:spMk id="3" creationId="{A3CF367C-2BEA-4413-9B98-C26A286CA1B6}"/>
          </ac:spMkLst>
        </pc:spChg>
      </pc:sldChg>
      <pc:sldChg chg="addSp delSp modSp add">
        <pc:chgData name="Edgar Voortman" userId="ea276f1b-ef3f-4153-b96a-557312eda525" providerId="ADAL" clId="{D32FE4EC-FB3E-4C44-B2C8-CDA8E76F6DEE}" dt="2021-09-16T20:44:15.353" v="299" actId="478"/>
        <pc:sldMkLst>
          <pc:docMk/>
          <pc:sldMk cId="231315103" sldId="295"/>
        </pc:sldMkLst>
        <pc:spChg chg="mod">
          <ac:chgData name="Edgar Voortman" userId="ea276f1b-ef3f-4153-b96a-557312eda525" providerId="ADAL" clId="{D32FE4EC-FB3E-4C44-B2C8-CDA8E76F6DEE}" dt="2021-09-16T20:04:25.345" v="175" actId="20577"/>
          <ac:spMkLst>
            <pc:docMk/>
            <pc:sldMk cId="231315103" sldId="295"/>
            <ac:spMk id="2" creationId="{C61C4D41-8BF1-4555-9B52-EDBA1299473F}"/>
          </ac:spMkLst>
        </pc:spChg>
        <pc:spChg chg="del">
          <ac:chgData name="Edgar Voortman" userId="ea276f1b-ef3f-4153-b96a-557312eda525" providerId="ADAL" clId="{D32FE4EC-FB3E-4C44-B2C8-CDA8E76F6DEE}" dt="2021-09-16T20:44:15.353" v="299" actId="478"/>
          <ac:spMkLst>
            <pc:docMk/>
            <pc:sldMk cId="231315103" sldId="295"/>
            <ac:spMk id="3" creationId="{667F2667-0C14-40E4-B9E2-46090F121BA9}"/>
          </ac:spMkLst>
        </pc:spChg>
        <pc:picChg chg="add mod">
          <ac:chgData name="Edgar Voortman" userId="ea276f1b-ef3f-4153-b96a-557312eda525" providerId="ADAL" clId="{D32FE4EC-FB3E-4C44-B2C8-CDA8E76F6DEE}" dt="2021-09-16T20:34:22.705" v="183" actId="14100"/>
          <ac:picMkLst>
            <pc:docMk/>
            <pc:sldMk cId="231315103" sldId="295"/>
            <ac:picMk id="11266" creationId="{43C9AAE2-982C-42D7-A389-8CA0C478D761}"/>
          </ac:picMkLst>
        </pc:picChg>
      </pc:sldChg>
      <pc:sldChg chg="addSp modSp add">
        <pc:chgData name="Edgar Voortman" userId="ea276f1b-ef3f-4153-b96a-557312eda525" providerId="ADAL" clId="{D32FE4EC-FB3E-4C44-B2C8-CDA8E76F6DEE}" dt="2021-09-16T20:06:13.435" v="179" actId="14100"/>
        <pc:sldMkLst>
          <pc:docMk/>
          <pc:sldMk cId="3946308709" sldId="296"/>
        </pc:sldMkLst>
        <pc:picChg chg="add mod">
          <ac:chgData name="Edgar Voortman" userId="ea276f1b-ef3f-4153-b96a-557312eda525" providerId="ADAL" clId="{D32FE4EC-FB3E-4C44-B2C8-CDA8E76F6DEE}" dt="2021-09-16T20:06:13.435" v="179" actId="14100"/>
          <ac:picMkLst>
            <pc:docMk/>
            <pc:sldMk cId="3946308709" sldId="296"/>
            <ac:picMk id="10242" creationId="{D5467FFA-C72A-426D-8E57-CB1FC658C318}"/>
          </ac:picMkLst>
        </pc:picChg>
      </pc:sldChg>
      <pc:sldChg chg="add">
        <pc:chgData name="Edgar Voortman" userId="ea276f1b-ef3f-4153-b96a-557312eda525" providerId="ADAL" clId="{D32FE4EC-FB3E-4C44-B2C8-CDA8E76F6DEE}" dt="2021-09-16T20:56:36.451" v="503"/>
        <pc:sldMkLst>
          <pc:docMk/>
          <pc:sldMk cId="2609753462" sldId="297"/>
        </pc:sldMkLst>
      </pc:sldChg>
      <pc:sldChg chg="modSp add del">
        <pc:chgData name="Edgar Voortman" userId="ea276f1b-ef3f-4153-b96a-557312eda525" providerId="ADAL" clId="{D32FE4EC-FB3E-4C44-B2C8-CDA8E76F6DEE}" dt="2021-09-22T11:04:07.512" v="1467" actId="2696"/>
        <pc:sldMkLst>
          <pc:docMk/>
          <pc:sldMk cId="2527923208" sldId="301"/>
        </pc:sldMkLst>
        <pc:picChg chg="mod">
          <ac:chgData name="Edgar Voortman" userId="ea276f1b-ef3f-4153-b96a-557312eda525" providerId="ADAL" clId="{D32FE4EC-FB3E-4C44-B2C8-CDA8E76F6DEE}" dt="2021-09-16T20:35:37.251" v="188" actId="14100"/>
          <ac:picMkLst>
            <pc:docMk/>
            <pc:sldMk cId="2527923208" sldId="301"/>
            <ac:picMk id="3" creationId="{86B8348E-9E4D-4E9A-B570-4C4B20C98A75}"/>
          </ac:picMkLst>
        </pc:picChg>
        <pc:picChg chg="mod">
          <ac:chgData name="Edgar Voortman" userId="ea276f1b-ef3f-4153-b96a-557312eda525" providerId="ADAL" clId="{D32FE4EC-FB3E-4C44-B2C8-CDA8E76F6DEE}" dt="2021-09-16T20:35:45.655" v="189" actId="14100"/>
          <ac:picMkLst>
            <pc:docMk/>
            <pc:sldMk cId="2527923208" sldId="301"/>
            <ac:picMk id="5" creationId="{9D1E05C2-A435-41E1-88EC-AE52EA5944EA}"/>
          </ac:picMkLst>
        </pc:picChg>
        <pc:picChg chg="mod">
          <ac:chgData name="Edgar Voortman" userId="ea276f1b-ef3f-4153-b96a-557312eda525" providerId="ADAL" clId="{D32FE4EC-FB3E-4C44-B2C8-CDA8E76F6DEE}" dt="2021-09-16T20:35:33.270" v="187" actId="1076"/>
          <ac:picMkLst>
            <pc:docMk/>
            <pc:sldMk cId="2527923208" sldId="301"/>
            <ac:picMk id="6" creationId="{2A1EAB58-D67A-4F14-905A-E40E516F158B}"/>
          </ac:picMkLst>
        </pc:picChg>
      </pc:sldChg>
      <pc:sldChg chg="addSp delSp modSp add ord delAnim">
        <pc:chgData name="Edgar Voortman" userId="ea276f1b-ef3f-4153-b96a-557312eda525" providerId="ADAL" clId="{D32FE4EC-FB3E-4C44-B2C8-CDA8E76F6DEE}" dt="2021-09-16T22:47:24" v="1104"/>
        <pc:sldMkLst>
          <pc:docMk/>
          <pc:sldMk cId="339862829" sldId="303"/>
        </pc:sldMkLst>
        <pc:picChg chg="mod">
          <ac:chgData name="Edgar Voortman" userId="ea276f1b-ef3f-4153-b96a-557312eda525" providerId="ADAL" clId="{D32FE4EC-FB3E-4C44-B2C8-CDA8E76F6DEE}" dt="2021-09-16T20:55:34.328" v="475" actId="1076"/>
          <ac:picMkLst>
            <pc:docMk/>
            <pc:sldMk cId="339862829" sldId="303"/>
            <ac:picMk id="3" creationId="{9933E74B-F3CD-4108-9DC9-7C4B5726FF9F}"/>
          </ac:picMkLst>
        </pc:picChg>
        <pc:picChg chg="del mod">
          <ac:chgData name="Edgar Voortman" userId="ea276f1b-ef3f-4153-b96a-557312eda525" providerId="ADAL" clId="{D32FE4EC-FB3E-4C44-B2C8-CDA8E76F6DEE}" dt="2021-09-16T21:42:20.942" v="746" actId="478"/>
          <ac:picMkLst>
            <pc:docMk/>
            <pc:sldMk cId="339862829" sldId="303"/>
            <ac:picMk id="9218" creationId="{00000000-0000-0000-0000-000000000000}"/>
          </ac:picMkLst>
        </pc:picChg>
        <pc:picChg chg="mod">
          <ac:chgData name="Edgar Voortman" userId="ea276f1b-ef3f-4153-b96a-557312eda525" providerId="ADAL" clId="{D32FE4EC-FB3E-4C44-B2C8-CDA8E76F6DEE}" dt="2021-09-16T20:55:40.163" v="477" actId="1076"/>
          <ac:picMkLst>
            <pc:docMk/>
            <pc:sldMk cId="339862829" sldId="303"/>
            <ac:picMk id="9226" creationId="{00000000-0000-0000-0000-000000000000}"/>
          </ac:picMkLst>
        </pc:picChg>
        <pc:picChg chg="mod">
          <ac:chgData name="Edgar Voortman" userId="ea276f1b-ef3f-4153-b96a-557312eda525" providerId="ADAL" clId="{D32FE4EC-FB3E-4C44-B2C8-CDA8E76F6DEE}" dt="2021-09-16T20:55:36.172" v="476" actId="1076"/>
          <ac:picMkLst>
            <pc:docMk/>
            <pc:sldMk cId="339862829" sldId="303"/>
            <ac:picMk id="9230" creationId="{00000000-0000-0000-0000-000000000000}"/>
          </ac:picMkLst>
        </pc:picChg>
        <pc:picChg chg="mod">
          <ac:chgData name="Edgar Voortman" userId="ea276f1b-ef3f-4153-b96a-557312eda525" providerId="ADAL" clId="{D32FE4EC-FB3E-4C44-B2C8-CDA8E76F6DEE}" dt="2021-09-16T21:41:30.204" v="740" actId="1076"/>
          <ac:picMkLst>
            <pc:docMk/>
            <pc:sldMk cId="339862829" sldId="303"/>
            <ac:picMk id="9234" creationId="{00000000-0000-0000-0000-000000000000}"/>
          </ac:picMkLst>
        </pc:picChg>
        <pc:picChg chg="add mod">
          <ac:chgData name="Edgar Voortman" userId="ea276f1b-ef3f-4153-b96a-557312eda525" providerId="ADAL" clId="{D32FE4EC-FB3E-4C44-B2C8-CDA8E76F6DEE}" dt="2021-09-16T21:42:24.817" v="747" actId="14100"/>
          <ac:picMkLst>
            <pc:docMk/>
            <pc:sldMk cId="339862829" sldId="303"/>
            <ac:picMk id="18434" creationId="{786458E9-AA3E-472F-90DF-006EC014377F}"/>
          </ac:picMkLst>
        </pc:picChg>
      </pc:sldChg>
      <pc:sldChg chg="modSp add del">
        <pc:chgData name="Edgar Voortman" userId="ea276f1b-ef3f-4153-b96a-557312eda525" providerId="ADAL" clId="{D32FE4EC-FB3E-4C44-B2C8-CDA8E76F6DEE}" dt="2021-09-22T11:04:07.434" v="1457" actId="2696"/>
        <pc:sldMkLst>
          <pc:docMk/>
          <pc:sldMk cId="4170194837" sldId="304"/>
        </pc:sldMkLst>
        <pc:spChg chg="mod">
          <ac:chgData name="Edgar Voortman" userId="ea276f1b-ef3f-4153-b96a-557312eda525" providerId="ADAL" clId="{D32FE4EC-FB3E-4C44-B2C8-CDA8E76F6DEE}" dt="2021-09-16T20:38:08.734" v="208" actId="20577"/>
          <ac:spMkLst>
            <pc:docMk/>
            <pc:sldMk cId="4170194837" sldId="304"/>
            <ac:spMk id="2" creationId="{80B75C0A-BE14-44F5-AEFA-0553974FA26B}"/>
          </ac:spMkLst>
        </pc:spChg>
        <pc:spChg chg="mod">
          <ac:chgData name="Edgar Voortman" userId="ea276f1b-ef3f-4153-b96a-557312eda525" providerId="ADAL" clId="{D32FE4EC-FB3E-4C44-B2C8-CDA8E76F6DEE}" dt="2021-09-16T23:04:47.812" v="1168" actId="27636"/>
          <ac:spMkLst>
            <pc:docMk/>
            <pc:sldMk cId="4170194837" sldId="304"/>
            <ac:spMk id="3" creationId="{A2359E5D-1AC8-4212-826C-64641712DEA1}"/>
          </ac:spMkLst>
        </pc:spChg>
      </pc:sldChg>
      <pc:sldChg chg="addSp delSp modSp add del">
        <pc:chgData name="Edgar Voortman" userId="ea276f1b-ef3f-4153-b96a-557312eda525" providerId="ADAL" clId="{D32FE4EC-FB3E-4C44-B2C8-CDA8E76F6DEE}" dt="2021-09-22T11:04:07.426" v="1456" actId="2696"/>
        <pc:sldMkLst>
          <pc:docMk/>
          <pc:sldMk cId="2280873009" sldId="305"/>
        </pc:sldMkLst>
        <pc:spChg chg="mod">
          <ac:chgData name="Edgar Voortman" userId="ea276f1b-ef3f-4153-b96a-557312eda525" providerId="ADAL" clId="{D32FE4EC-FB3E-4C44-B2C8-CDA8E76F6DEE}" dt="2021-09-16T20:38:55.102" v="244" actId="20577"/>
          <ac:spMkLst>
            <pc:docMk/>
            <pc:sldMk cId="2280873009" sldId="305"/>
            <ac:spMk id="2" creationId="{AE2AC4B3-82BA-487D-A74B-85056F040715}"/>
          </ac:spMkLst>
        </pc:spChg>
        <pc:spChg chg="del">
          <ac:chgData name="Edgar Voortman" userId="ea276f1b-ef3f-4153-b96a-557312eda525" providerId="ADAL" clId="{D32FE4EC-FB3E-4C44-B2C8-CDA8E76F6DEE}" dt="2021-09-16T20:39:04.996" v="246" actId="478"/>
          <ac:spMkLst>
            <pc:docMk/>
            <pc:sldMk cId="2280873009" sldId="305"/>
            <ac:spMk id="3" creationId="{FA6B4342-0AB5-4194-AB8D-9B867C6D0442}"/>
          </ac:spMkLst>
        </pc:spChg>
        <pc:picChg chg="add mod">
          <ac:chgData name="Edgar Voortman" userId="ea276f1b-ef3f-4153-b96a-557312eda525" providerId="ADAL" clId="{D32FE4EC-FB3E-4C44-B2C8-CDA8E76F6DEE}" dt="2021-09-16T20:39:17.235" v="249" actId="14100"/>
          <ac:picMkLst>
            <pc:docMk/>
            <pc:sldMk cId="2280873009" sldId="305"/>
            <ac:picMk id="4" creationId="{49BFE703-7A59-4935-B224-A1246A59F2ED}"/>
          </ac:picMkLst>
        </pc:picChg>
      </pc:sldChg>
      <pc:sldChg chg="addSp delSp modSp add del">
        <pc:chgData name="Edgar Voortman" userId="ea276f1b-ef3f-4153-b96a-557312eda525" providerId="ADAL" clId="{D32FE4EC-FB3E-4C44-B2C8-CDA8E76F6DEE}" dt="2021-09-22T11:04:07.410" v="1455" actId="2696"/>
        <pc:sldMkLst>
          <pc:docMk/>
          <pc:sldMk cId="2924400771" sldId="306"/>
        </pc:sldMkLst>
        <pc:spChg chg="mod">
          <ac:chgData name="Edgar Voortman" userId="ea276f1b-ef3f-4153-b96a-557312eda525" providerId="ADAL" clId="{D32FE4EC-FB3E-4C44-B2C8-CDA8E76F6DEE}" dt="2021-09-16T20:39:47.295" v="263" actId="20577"/>
          <ac:spMkLst>
            <pc:docMk/>
            <pc:sldMk cId="2924400771" sldId="306"/>
            <ac:spMk id="2" creationId="{2081832B-71CC-4265-BA88-AC512805DD18}"/>
          </ac:spMkLst>
        </pc:spChg>
        <pc:spChg chg="del">
          <ac:chgData name="Edgar Voortman" userId="ea276f1b-ef3f-4153-b96a-557312eda525" providerId="ADAL" clId="{D32FE4EC-FB3E-4C44-B2C8-CDA8E76F6DEE}" dt="2021-09-16T20:40:03.431" v="265" actId="478"/>
          <ac:spMkLst>
            <pc:docMk/>
            <pc:sldMk cId="2924400771" sldId="306"/>
            <ac:spMk id="3" creationId="{24E6F98C-F253-4DB5-8141-DCE69CB53A96}"/>
          </ac:spMkLst>
        </pc:spChg>
        <pc:picChg chg="add mod">
          <ac:chgData name="Edgar Voortman" userId="ea276f1b-ef3f-4153-b96a-557312eda525" providerId="ADAL" clId="{D32FE4EC-FB3E-4C44-B2C8-CDA8E76F6DEE}" dt="2021-09-16T20:40:12.583" v="267" actId="14100"/>
          <ac:picMkLst>
            <pc:docMk/>
            <pc:sldMk cId="2924400771" sldId="306"/>
            <ac:picMk id="4" creationId="{0A88B2DA-1410-4933-A06E-6656C03309CC}"/>
          </ac:picMkLst>
        </pc:picChg>
      </pc:sldChg>
      <pc:sldChg chg="add del">
        <pc:chgData name="Edgar Voortman" userId="ea276f1b-ef3f-4153-b96a-557312eda525" providerId="ADAL" clId="{D32FE4EC-FB3E-4C44-B2C8-CDA8E76F6DEE}" dt="2021-09-22T11:04:07.520" v="1468" actId="2696"/>
        <pc:sldMkLst>
          <pc:docMk/>
          <pc:sldMk cId="2097004264" sldId="307"/>
        </pc:sldMkLst>
      </pc:sldChg>
      <pc:sldChg chg="delSp modSp add del">
        <pc:chgData name="Edgar Voortman" userId="ea276f1b-ef3f-4153-b96a-557312eda525" providerId="ADAL" clId="{D32FE4EC-FB3E-4C44-B2C8-CDA8E76F6DEE}" dt="2021-09-22T11:04:07.531" v="1469" actId="2696"/>
        <pc:sldMkLst>
          <pc:docMk/>
          <pc:sldMk cId="2824429026" sldId="308"/>
        </pc:sldMkLst>
        <pc:spChg chg="del">
          <ac:chgData name="Edgar Voortman" userId="ea276f1b-ef3f-4153-b96a-557312eda525" providerId="ADAL" clId="{D32FE4EC-FB3E-4C44-B2C8-CDA8E76F6DEE}" dt="2021-09-16T20:41:22.834" v="272" actId="478"/>
          <ac:spMkLst>
            <pc:docMk/>
            <pc:sldMk cId="2824429026" sldId="308"/>
            <ac:spMk id="2" creationId="{B89F1227-12E7-4187-BCB6-4551B6F6DA2D}"/>
          </ac:spMkLst>
        </pc:spChg>
        <pc:picChg chg="mod">
          <ac:chgData name="Edgar Voortman" userId="ea276f1b-ef3f-4153-b96a-557312eda525" providerId="ADAL" clId="{D32FE4EC-FB3E-4C44-B2C8-CDA8E76F6DEE}" dt="2021-09-16T20:41:18.600" v="270" actId="1076"/>
          <ac:picMkLst>
            <pc:docMk/>
            <pc:sldMk cId="2824429026" sldId="308"/>
            <ac:picMk id="4" creationId="{97F078CC-F8A3-4B57-95D2-7F745CBB03E1}"/>
          </ac:picMkLst>
        </pc:picChg>
        <pc:picChg chg="mod">
          <ac:chgData name="Edgar Voortman" userId="ea276f1b-ef3f-4153-b96a-557312eda525" providerId="ADAL" clId="{D32FE4EC-FB3E-4C44-B2C8-CDA8E76F6DEE}" dt="2021-09-16T20:41:20.586" v="271" actId="1076"/>
          <ac:picMkLst>
            <pc:docMk/>
            <pc:sldMk cId="2824429026" sldId="308"/>
            <ac:picMk id="5" creationId="{B5C1C7EB-AE34-4FA2-B0DF-7F5F72361BDE}"/>
          </ac:picMkLst>
        </pc:picChg>
        <pc:picChg chg="mod">
          <ac:chgData name="Edgar Voortman" userId="ea276f1b-ef3f-4153-b96a-557312eda525" providerId="ADAL" clId="{D32FE4EC-FB3E-4C44-B2C8-CDA8E76F6DEE}" dt="2021-09-16T20:41:16.848" v="269" actId="1076"/>
          <ac:picMkLst>
            <pc:docMk/>
            <pc:sldMk cId="2824429026" sldId="308"/>
            <ac:picMk id="4098" creationId="{8C7E0FFB-8555-4970-BA58-CABDD663211A}"/>
          </ac:picMkLst>
        </pc:picChg>
      </pc:sldChg>
      <pc:sldChg chg="addSp add del ord">
        <pc:chgData name="Edgar Voortman" userId="ea276f1b-ef3f-4153-b96a-557312eda525" providerId="ADAL" clId="{D32FE4EC-FB3E-4C44-B2C8-CDA8E76F6DEE}" dt="2021-09-22T11:04:07.394" v="1453" actId="2696"/>
        <pc:sldMkLst>
          <pc:docMk/>
          <pc:sldMk cId="3063980818" sldId="309"/>
        </pc:sldMkLst>
        <pc:picChg chg="add">
          <ac:chgData name="Edgar Voortman" userId="ea276f1b-ef3f-4153-b96a-557312eda525" providerId="ADAL" clId="{D32FE4EC-FB3E-4C44-B2C8-CDA8E76F6DEE}" dt="2021-09-16T20:43:24.318" v="280"/>
          <ac:picMkLst>
            <pc:docMk/>
            <pc:sldMk cId="3063980818" sldId="309"/>
            <ac:picMk id="3" creationId="{1ABD5047-29B3-4ECC-B0D2-E9AEE03B1BE4}"/>
          </ac:picMkLst>
        </pc:picChg>
      </pc:sldChg>
      <pc:sldChg chg="addSp delSp modSp add del">
        <pc:chgData name="Edgar Voortman" userId="ea276f1b-ef3f-4153-b96a-557312eda525" providerId="ADAL" clId="{D32FE4EC-FB3E-4C44-B2C8-CDA8E76F6DEE}" dt="2021-09-22T11:04:07.401" v="1454" actId="2696"/>
        <pc:sldMkLst>
          <pc:docMk/>
          <pc:sldMk cId="3896391132" sldId="310"/>
        </pc:sldMkLst>
        <pc:spChg chg="mod">
          <ac:chgData name="Edgar Voortman" userId="ea276f1b-ef3f-4153-b96a-557312eda525" providerId="ADAL" clId="{D32FE4EC-FB3E-4C44-B2C8-CDA8E76F6DEE}" dt="2021-09-16T20:53:39.914" v="474" actId="20577"/>
          <ac:spMkLst>
            <pc:docMk/>
            <pc:sldMk cId="3896391132" sldId="310"/>
            <ac:spMk id="2" creationId="{BC30BF64-A527-443C-81C7-3564D6E5F938}"/>
          </ac:spMkLst>
        </pc:spChg>
        <pc:spChg chg="del">
          <ac:chgData name="Edgar Voortman" userId="ea276f1b-ef3f-4153-b96a-557312eda525" providerId="ADAL" clId="{D32FE4EC-FB3E-4C44-B2C8-CDA8E76F6DEE}" dt="2021-09-16T20:43:48.398" v="295" actId="478"/>
          <ac:spMkLst>
            <pc:docMk/>
            <pc:sldMk cId="3896391132" sldId="310"/>
            <ac:spMk id="3" creationId="{B75180D7-C49A-4FA1-95E7-D43233826C7B}"/>
          </ac:spMkLst>
        </pc:spChg>
        <pc:picChg chg="add mod">
          <ac:chgData name="Edgar Voortman" userId="ea276f1b-ef3f-4153-b96a-557312eda525" providerId="ADAL" clId="{D32FE4EC-FB3E-4C44-B2C8-CDA8E76F6DEE}" dt="2021-09-16T20:43:55.702" v="297" actId="14100"/>
          <ac:picMkLst>
            <pc:docMk/>
            <pc:sldMk cId="3896391132" sldId="310"/>
            <ac:picMk id="4" creationId="{8AADCFAD-1D7B-469A-81D3-4B0E57610F10}"/>
          </ac:picMkLst>
        </pc:picChg>
      </pc:sldChg>
      <pc:sldChg chg="addSp delSp modSp add">
        <pc:chgData name="Edgar Voortman" userId="ea276f1b-ef3f-4153-b96a-557312eda525" providerId="ADAL" clId="{D32FE4EC-FB3E-4C44-B2C8-CDA8E76F6DEE}" dt="2021-09-16T20:48:18.283" v="336" actId="14100"/>
        <pc:sldMkLst>
          <pc:docMk/>
          <pc:sldMk cId="1336754106" sldId="311"/>
        </pc:sldMkLst>
        <pc:spChg chg="mod">
          <ac:chgData name="Edgar Voortman" userId="ea276f1b-ef3f-4153-b96a-557312eda525" providerId="ADAL" clId="{D32FE4EC-FB3E-4C44-B2C8-CDA8E76F6DEE}" dt="2021-09-16T20:47:58.107" v="329" actId="20577"/>
          <ac:spMkLst>
            <pc:docMk/>
            <pc:sldMk cId="1336754106" sldId="311"/>
            <ac:spMk id="2" creationId="{9CB351DA-8570-4C5B-B64D-FCE58781092A}"/>
          </ac:spMkLst>
        </pc:spChg>
        <pc:spChg chg="del">
          <ac:chgData name="Edgar Voortman" userId="ea276f1b-ef3f-4153-b96a-557312eda525" providerId="ADAL" clId="{D32FE4EC-FB3E-4C44-B2C8-CDA8E76F6DEE}" dt="2021-09-16T20:48:08.840" v="333" actId="478"/>
          <ac:spMkLst>
            <pc:docMk/>
            <pc:sldMk cId="1336754106" sldId="311"/>
            <ac:spMk id="3" creationId="{A8C5E728-85C3-44CF-B6BA-718FC714404C}"/>
          </ac:spMkLst>
        </pc:spChg>
        <pc:picChg chg="add mod">
          <ac:chgData name="Edgar Voortman" userId="ea276f1b-ef3f-4153-b96a-557312eda525" providerId="ADAL" clId="{D32FE4EC-FB3E-4C44-B2C8-CDA8E76F6DEE}" dt="2021-09-16T20:48:18.283" v="336" actId="14100"/>
          <ac:picMkLst>
            <pc:docMk/>
            <pc:sldMk cId="1336754106" sldId="311"/>
            <ac:picMk id="4" creationId="{152FFE5C-0E11-49AD-9EF1-71B44372076E}"/>
          </ac:picMkLst>
        </pc:picChg>
      </pc:sldChg>
      <pc:sldChg chg="addSp delSp modSp add">
        <pc:chgData name="Edgar Voortman" userId="ea276f1b-ef3f-4153-b96a-557312eda525" providerId="ADAL" clId="{D32FE4EC-FB3E-4C44-B2C8-CDA8E76F6DEE}" dt="2021-09-16T20:49:17.442" v="383" actId="1035"/>
        <pc:sldMkLst>
          <pc:docMk/>
          <pc:sldMk cId="2507034651" sldId="312"/>
        </pc:sldMkLst>
        <pc:spChg chg="mod">
          <ac:chgData name="Edgar Voortman" userId="ea276f1b-ef3f-4153-b96a-557312eda525" providerId="ADAL" clId="{D32FE4EC-FB3E-4C44-B2C8-CDA8E76F6DEE}" dt="2021-09-16T20:48:36.754" v="369" actId="20577"/>
          <ac:spMkLst>
            <pc:docMk/>
            <pc:sldMk cId="2507034651" sldId="312"/>
            <ac:spMk id="2" creationId="{B7EEA682-B311-42F4-B1BA-5DC9104D3B68}"/>
          </ac:spMkLst>
        </pc:spChg>
        <pc:spChg chg="del">
          <ac:chgData name="Edgar Voortman" userId="ea276f1b-ef3f-4153-b96a-557312eda525" providerId="ADAL" clId="{D32FE4EC-FB3E-4C44-B2C8-CDA8E76F6DEE}" dt="2021-09-16T20:48:46.150" v="370"/>
          <ac:spMkLst>
            <pc:docMk/>
            <pc:sldMk cId="2507034651" sldId="312"/>
            <ac:spMk id="3" creationId="{E341B159-A18C-41E6-B6D2-238B6924FD55}"/>
          </ac:spMkLst>
        </pc:spChg>
        <pc:picChg chg="add mod">
          <ac:chgData name="Edgar Voortman" userId="ea276f1b-ef3f-4153-b96a-557312eda525" providerId="ADAL" clId="{D32FE4EC-FB3E-4C44-B2C8-CDA8E76F6DEE}" dt="2021-09-16T20:49:17.442" v="383" actId="1035"/>
          <ac:picMkLst>
            <pc:docMk/>
            <pc:sldMk cId="2507034651" sldId="312"/>
            <ac:picMk id="4" creationId="{32B4F7D0-BE6F-4C6B-8891-7C8363ED7035}"/>
          </ac:picMkLst>
        </pc:picChg>
      </pc:sldChg>
      <pc:sldChg chg="delSp modSp add">
        <pc:chgData name="Edgar Voortman" userId="ea276f1b-ef3f-4153-b96a-557312eda525" providerId="ADAL" clId="{D32FE4EC-FB3E-4C44-B2C8-CDA8E76F6DEE}" dt="2021-09-16T20:51:01.771" v="432" actId="478"/>
        <pc:sldMkLst>
          <pc:docMk/>
          <pc:sldMk cId="2598517352" sldId="313"/>
        </pc:sldMkLst>
        <pc:spChg chg="mod">
          <ac:chgData name="Edgar Voortman" userId="ea276f1b-ef3f-4153-b96a-557312eda525" providerId="ADAL" clId="{D32FE4EC-FB3E-4C44-B2C8-CDA8E76F6DEE}" dt="2021-09-16T20:50:11.892" v="421" actId="20577"/>
          <ac:spMkLst>
            <pc:docMk/>
            <pc:sldMk cId="2598517352" sldId="313"/>
            <ac:spMk id="2" creationId="{A41F3951-8778-4E2B-9E8C-F77B5E1EF985}"/>
          </ac:spMkLst>
        </pc:spChg>
        <pc:spChg chg="del">
          <ac:chgData name="Edgar Voortman" userId="ea276f1b-ef3f-4153-b96a-557312eda525" providerId="ADAL" clId="{D32FE4EC-FB3E-4C44-B2C8-CDA8E76F6DEE}" dt="2021-09-16T20:51:01.771" v="432" actId="478"/>
          <ac:spMkLst>
            <pc:docMk/>
            <pc:sldMk cId="2598517352" sldId="313"/>
            <ac:spMk id="3" creationId="{D21767F1-7981-467B-A81C-91FF5EDD12AF}"/>
          </ac:spMkLst>
        </pc:spChg>
      </pc:sldChg>
      <pc:sldChg chg="modSp add del">
        <pc:chgData name="Edgar Voortman" userId="ea276f1b-ef3f-4153-b96a-557312eda525" providerId="ADAL" clId="{D32FE4EC-FB3E-4C44-B2C8-CDA8E76F6DEE}" dt="2021-09-22T11:04:07.368" v="1451" actId="2696"/>
        <pc:sldMkLst>
          <pc:docMk/>
          <pc:sldMk cId="2213336352" sldId="314"/>
        </pc:sldMkLst>
        <pc:spChg chg="mod">
          <ac:chgData name="Edgar Voortman" userId="ea276f1b-ef3f-4153-b96a-557312eda525" providerId="ADAL" clId="{D32FE4EC-FB3E-4C44-B2C8-CDA8E76F6DEE}" dt="2021-09-16T21:07:19.229" v="606" actId="20577"/>
          <ac:spMkLst>
            <pc:docMk/>
            <pc:sldMk cId="2213336352" sldId="314"/>
            <ac:spMk id="2" creationId="{1C4F4E92-C9F8-4FDA-85C9-34441239B573}"/>
          </ac:spMkLst>
        </pc:spChg>
        <pc:spChg chg="mod">
          <ac:chgData name="Edgar Voortman" userId="ea276f1b-ef3f-4153-b96a-557312eda525" providerId="ADAL" clId="{D32FE4EC-FB3E-4C44-B2C8-CDA8E76F6DEE}" dt="2021-09-16T20:51:33.024" v="449" actId="255"/>
          <ac:spMkLst>
            <pc:docMk/>
            <pc:sldMk cId="2213336352" sldId="314"/>
            <ac:spMk id="3" creationId="{50B6266F-A583-4A5E-A4B7-A0D10B98014A}"/>
          </ac:spMkLst>
        </pc:spChg>
      </pc:sldChg>
      <pc:sldChg chg="modSp add del">
        <pc:chgData name="Edgar Voortman" userId="ea276f1b-ef3f-4153-b96a-557312eda525" providerId="ADAL" clId="{D32FE4EC-FB3E-4C44-B2C8-CDA8E76F6DEE}" dt="2021-09-22T11:04:07.384" v="1452" actId="2696"/>
        <pc:sldMkLst>
          <pc:docMk/>
          <pc:sldMk cId="3890007086" sldId="315"/>
        </pc:sldMkLst>
        <pc:spChg chg="mod">
          <ac:chgData name="Edgar Voortman" userId="ea276f1b-ef3f-4153-b96a-557312eda525" providerId="ADAL" clId="{D32FE4EC-FB3E-4C44-B2C8-CDA8E76F6DEE}" dt="2021-09-16T20:51:50.537" v="469" actId="20577"/>
          <ac:spMkLst>
            <pc:docMk/>
            <pc:sldMk cId="3890007086" sldId="315"/>
            <ac:spMk id="2" creationId="{FDC954B9-DFC3-4176-B3F0-B0E8D4611DE3}"/>
          </ac:spMkLst>
        </pc:spChg>
        <pc:spChg chg="mod">
          <ac:chgData name="Edgar Voortman" userId="ea276f1b-ef3f-4153-b96a-557312eda525" providerId="ADAL" clId="{D32FE4EC-FB3E-4C44-B2C8-CDA8E76F6DEE}" dt="2021-09-16T21:14:38.395" v="617" actId="255"/>
          <ac:spMkLst>
            <pc:docMk/>
            <pc:sldMk cId="3890007086" sldId="315"/>
            <ac:spMk id="3" creationId="{3F988CB5-E2F8-40C0-83C0-F38428ED9D16}"/>
          </ac:spMkLst>
        </pc:spChg>
      </pc:sldChg>
      <pc:sldChg chg="modSp add">
        <pc:chgData name="Edgar Voortman" userId="ea276f1b-ef3f-4153-b96a-557312eda525" providerId="ADAL" clId="{D32FE4EC-FB3E-4C44-B2C8-CDA8E76F6DEE}" dt="2021-09-16T22:48:48.674" v="1130" actId="20577"/>
        <pc:sldMkLst>
          <pc:docMk/>
          <pc:sldMk cId="389840132" sldId="316"/>
        </pc:sldMkLst>
        <pc:spChg chg="mod">
          <ac:chgData name="Edgar Voortman" userId="ea276f1b-ef3f-4153-b96a-557312eda525" providerId="ADAL" clId="{D32FE4EC-FB3E-4C44-B2C8-CDA8E76F6DEE}" dt="2021-09-16T20:55:59.092" v="502" actId="20577"/>
          <ac:spMkLst>
            <pc:docMk/>
            <pc:sldMk cId="389840132" sldId="316"/>
            <ac:spMk id="2" creationId="{ADC9CFBF-F400-4CC7-987D-20257C73E230}"/>
          </ac:spMkLst>
        </pc:spChg>
        <pc:spChg chg="mod">
          <ac:chgData name="Edgar Voortman" userId="ea276f1b-ef3f-4153-b96a-557312eda525" providerId="ADAL" clId="{D32FE4EC-FB3E-4C44-B2C8-CDA8E76F6DEE}" dt="2021-09-16T22:48:48.674" v="1130" actId="20577"/>
          <ac:spMkLst>
            <pc:docMk/>
            <pc:sldMk cId="389840132" sldId="316"/>
            <ac:spMk id="3" creationId="{683C8578-243A-4C9E-96DD-122BBCFA8B80}"/>
          </ac:spMkLst>
        </pc:spChg>
      </pc:sldChg>
      <pc:sldChg chg="modSp add">
        <pc:chgData name="Edgar Voortman" userId="ea276f1b-ef3f-4153-b96a-557312eda525" providerId="ADAL" clId="{D32FE4EC-FB3E-4C44-B2C8-CDA8E76F6DEE}" dt="2021-09-16T21:06:26.194" v="604" actId="14100"/>
        <pc:sldMkLst>
          <pc:docMk/>
          <pc:sldMk cId="1748787402" sldId="317"/>
        </pc:sldMkLst>
        <pc:picChg chg="mod">
          <ac:chgData name="Edgar Voortman" userId="ea276f1b-ef3f-4153-b96a-557312eda525" providerId="ADAL" clId="{D32FE4EC-FB3E-4C44-B2C8-CDA8E76F6DEE}" dt="2021-09-16T21:06:26.194" v="604" actId="14100"/>
          <ac:picMkLst>
            <pc:docMk/>
            <pc:sldMk cId="1748787402" sldId="317"/>
            <ac:picMk id="1026" creationId="{00000000-0000-0000-0000-000000000000}"/>
          </ac:picMkLst>
        </pc:picChg>
      </pc:sldChg>
      <pc:sldChg chg="addSp delSp modSp add">
        <pc:chgData name="Edgar Voortman" userId="ea276f1b-ef3f-4153-b96a-557312eda525" providerId="ADAL" clId="{D32FE4EC-FB3E-4C44-B2C8-CDA8E76F6DEE}" dt="2021-09-16T21:28:13.398" v="637" actId="14100"/>
        <pc:sldMkLst>
          <pc:docMk/>
          <pc:sldMk cId="2870969135" sldId="318"/>
        </pc:sldMkLst>
        <pc:spChg chg="del">
          <ac:chgData name="Edgar Voortman" userId="ea276f1b-ef3f-4153-b96a-557312eda525" providerId="ADAL" clId="{D32FE4EC-FB3E-4C44-B2C8-CDA8E76F6DEE}" dt="2021-09-16T20:57:54.715" v="506" actId="478"/>
          <ac:spMkLst>
            <pc:docMk/>
            <pc:sldMk cId="2870969135" sldId="318"/>
            <ac:spMk id="2" creationId="{00000000-0000-0000-0000-000000000000}"/>
          </ac:spMkLst>
        </pc:spChg>
        <pc:picChg chg="del">
          <ac:chgData name="Edgar Voortman" userId="ea276f1b-ef3f-4153-b96a-557312eda525" providerId="ADAL" clId="{D32FE4EC-FB3E-4C44-B2C8-CDA8E76F6DEE}" dt="2021-09-16T20:57:50.708" v="505" actId="478"/>
          <ac:picMkLst>
            <pc:docMk/>
            <pc:sldMk cId="2870969135" sldId="318"/>
            <ac:picMk id="2050" creationId="{00000000-0000-0000-0000-000000000000}"/>
          </ac:picMkLst>
        </pc:picChg>
        <pc:picChg chg="add mod">
          <ac:chgData name="Edgar Voortman" userId="ea276f1b-ef3f-4153-b96a-557312eda525" providerId="ADAL" clId="{D32FE4EC-FB3E-4C44-B2C8-CDA8E76F6DEE}" dt="2021-09-16T21:28:13.398" v="637" actId="14100"/>
          <ac:picMkLst>
            <pc:docMk/>
            <pc:sldMk cId="2870969135" sldId="318"/>
            <ac:picMk id="12290" creationId="{9D6D7E1C-1ECB-433E-9C22-FD913BDA32F7}"/>
          </ac:picMkLst>
        </pc:picChg>
      </pc:sldChg>
      <pc:sldChg chg="addSp delSp modSp add">
        <pc:chgData name="Edgar Voortman" userId="ea276f1b-ef3f-4153-b96a-557312eda525" providerId="ADAL" clId="{D32FE4EC-FB3E-4C44-B2C8-CDA8E76F6DEE}" dt="2021-09-16T21:02:09.636" v="566" actId="1076"/>
        <pc:sldMkLst>
          <pc:docMk/>
          <pc:sldMk cId="2841604125" sldId="319"/>
        </pc:sldMkLst>
        <pc:spChg chg="del">
          <ac:chgData name="Edgar Voortman" userId="ea276f1b-ef3f-4153-b96a-557312eda525" providerId="ADAL" clId="{D32FE4EC-FB3E-4C44-B2C8-CDA8E76F6DEE}" dt="2021-09-16T20:58:24.822" v="510" actId="478"/>
          <ac:spMkLst>
            <pc:docMk/>
            <pc:sldMk cId="2841604125" sldId="319"/>
            <ac:spMk id="2" creationId="{00000000-0000-0000-0000-000000000000}"/>
          </ac:spMkLst>
        </pc:spChg>
        <pc:picChg chg="del mod">
          <ac:chgData name="Edgar Voortman" userId="ea276f1b-ef3f-4153-b96a-557312eda525" providerId="ADAL" clId="{D32FE4EC-FB3E-4C44-B2C8-CDA8E76F6DEE}" dt="2021-09-16T21:00:03.191" v="514" actId="478"/>
          <ac:picMkLst>
            <pc:docMk/>
            <pc:sldMk cId="2841604125" sldId="319"/>
            <ac:picMk id="1026" creationId="{00000000-0000-0000-0000-000000000000}"/>
          </ac:picMkLst>
        </pc:picChg>
        <pc:picChg chg="add del mod">
          <ac:chgData name="Edgar Voortman" userId="ea276f1b-ef3f-4153-b96a-557312eda525" providerId="ADAL" clId="{D32FE4EC-FB3E-4C44-B2C8-CDA8E76F6DEE}" dt="2021-09-16T21:00:07.461" v="516" actId="478"/>
          <ac:picMkLst>
            <pc:docMk/>
            <pc:sldMk cId="2841604125" sldId="319"/>
            <ac:picMk id="13314" creationId="{81811F68-308F-4FC2-BE20-8E20BA745594}"/>
          </ac:picMkLst>
        </pc:picChg>
        <pc:picChg chg="add del mod">
          <ac:chgData name="Edgar Voortman" userId="ea276f1b-ef3f-4153-b96a-557312eda525" providerId="ADAL" clId="{D32FE4EC-FB3E-4C44-B2C8-CDA8E76F6DEE}" dt="2021-09-16T21:02:03.650" v="564" actId="478"/>
          <ac:picMkLst>
            <pc:docMk/>
            <pc:sldMk cId="2841604125" sldId="319"/>
            <ac:picMk id="13316" creationId="{B07A7D0D-65FE-4E72-A011-61BB2437B7C9}"/>
          </ac:picMkLst>
        </pc:picChg>
        <pc:picChg chg="add mod">
          <ac:chgData name="Edgar Voortman" userId="ea276f1b-ef3f-4153-b96a-557312eda525" providerId="ADAL" clId="{D32FE4EC-FB3E-4C44-B2C8-CDA8E76F6DEE}" dt="2021-09-16T21:02:09.636" v="566" actId="1076"/>
          <ac:picMkLst>
            <pc:docMk/>
            <pc:sldMk cId="2841604125" sldId="319"/>
            <ac:picMk id="13318" creationId="{D5A7C409-240A-44A8-9382-04E00E5C93C5}"/>
          </ac:picMkLst>
        </pc:picChg>
      </pc:sldChg>
      <pc:sldChg chg="addSp delSp modSp add">
        <pc:chgData name="Edgar Voortman" userId="ea276f1b-ef3f-4153-b96a-557312eda525" providerId="ADAL" clId="{D32FE4EC-FB3E-4C44-B2C8-CDA8E76F6DEE}" dt="2021-09-16T21:03:51.587" v="578" actId="1038"/>
        <pc:sldMkLst>
          <pc:docMk/>
          <pc:sldMk cId="2596720114" sldId="320"/>
        </pc:sldMkLst>
        <pc:spChg chg="del">
          <ac:chgData name="Edgar Voortman" userId="ea276f1b-ef3f-4153-b96a-557312eda525" providerId="ADAL" clId="{D32FE4EC-FB3E-4C44-B2C8-CDA8E76F6DEE}" dt="2021-09-16T21:03:40.026" v="569" actId="478"/>
          <ac:spMkLst>
            <pc:docMk/>
            <pc:sldMk cId="2596720114" sldId="320"/>
            <ac:spMk id="2" creationId="{00000000-0000-0000-0000-000000000000}"/>
          </ac:spMkLst>
        </pc:spChg>
        <pc:picChg chg="del mod">
          <ac:chgData name="Edgar Voortman" userId="ea276f1b-ef3f-4153-b96a-557312eda525" providerId="ADAL" clId="{D32FE4EC-FB3E-4C44-B2C8-CDA8E76F6DEE}" dt="2021-09-16T21:03:35.627" v="568" actId="478"/>
          <ac:picMkLst>
            <pc:docMk/>
            <pc:sldMk cId="2596720114" sldId="320"/>
            <ac:picMk id="4098" creationId="{00000000-0000-0000-0000-000000000000}"/>
          </ac:picMkLst>
        </pc:picChg>
        <pc:picChg chg="add mod">
          <ac:chgData name="Edgar Voortman" userId="ea276f1b-ef3f-4153-b96a-557312eda525" providerId="ADAL" clId="{D32FE4EC-FB3E-4C44-B2C8-CDA8E76F6DEE}" dt="2021-09-16T21:03:51.587" v="578" actId="1038"/>
          <ac:picMkLst>
            <pc:docMk/>
            <pc:sldMk cId="2596720114" sldId="320"/>
            <ac:picMk id="14338" creationId="{4E37F46A-1E19-46ED-B185-F74A9414BCF8}"/>
          </ac:picMkLst>
        </pc:picChg>
      </pc:sldChg>
      <pc:sldChg chg="addSp delSp modSp add">
        <pc:chgData name="Edgar Voortman" userId="ea276f1b-ef3f-4153-b96a-557312eda525" providerId="ADAL" clId="{D32FE4EC-FB3E-4C44-B2C8-CDA8E76F6DEE}" dt="2021-09-16T21:05:20.071" v="600" actId="478"/>
        <pc:sldMkLst>
          <pc:docMk/>
          <pc:sldMk cId="2809908867" sldId="321"/>
        </pc:sldMkLst>
        <pc:spChg chg="del">
          <ac:chgData name="Edgar Voortman" userId="ea276f1b-ef3f-4153-b96a-557312eda525" providerId="ADAL" clId="{D32FE4EC-FB3E-4C44-B2C8-CDA8E76F6DEE}" dt="2021-09-16T21:05:20.071" v="600" actId="478"/>
          <ac:spMkLst>
            <pc:docMk/>
            <pc:sldMk cId="2809908867" sldId="321"/>
            <ac:spMk id="2" creationId="{00000000-0000-0000-0000-000000000000}"/>
          </ac:spMkLst>
        </pc:spChg>
        <pc:picChg chg="del">
          <ac:chgData name="Edgar Voortman" userId="ea276f1b-ef3f-4153-b96a-557312eda525" providerId="ADAL" clId="{D32FE4EC-FB3E-4C44-B2C8-CDA8E76F6DEE}" dt="2021-09-16T21:05:04.409" v="581" actId="478"/>
          <ac:picMkLst>
            <pc:docMk/>
            <pc:sldMk cId="2809908867" sldId="321"/>
            <ac:picMk id="5126" creationId="{00000000-0000-0000-0000-000000000000}"/>
          </ac:picMkLst>
        </pc:picChg>
        <pc:picChg chg="add mod">
          <ac:chgData name="Edgar Voortman" userId="ea276f1b-ef3f-4153-b96a-557312eda525" providerId="ADAL" clId="{D32FE4EC-FB3E-4C44-B2C8-CDA8E76F6DEE}" dt="2021-09-16T21:05:17.321" v="599" actId="1038"/>
          <ac:picMkLst>
            <pc:docMk/>
            <pc:sldMk cId="2809908867" sldId="321"/>
            <ac:picMk id="15362" creationId="{D912F2D9-185F-483D-8299-37BBD3C8D287}"/>
          </ac:picMkLst>
        </pc:picChg>
      </pc:sldChg>
      <pc:sldChg chg="modSp add del">
        <pc:chgData name="Edgar Voortman" userId="ea276f1b-ef3f-4153-b96a-557312eda525" providerId="ADAL" clId="{D32FE4EC-FB3E-4C44-B2C8-CDA8E76F6DEE}" dt="2021-09-22T11:04:07.451" v="1459" actId="2696"/>
        <pc:sldMkLst>
          <pc:docMk/>
          <pc:sldMk cId="3077033256" sldId="322"/>
        </pc:sldMkLst>
        <pc:spChg chg="mod">
          <ac:chgData name="Edgar Voortman" userId="ea276f1b-ef3f-4153-b96a-557312eda525" providerId="ADAL" clId="{D32FE4EC-FB3E-4C44-B2C8-CDA8E76F6DEE}" dt="2021-09-16T21:31:18.921" v="659" actId="20577"/>
          <ac:spMkLst>
            <pc:docMk/>
            <pc:sldMk cId="3077033256" sldId="322"/>
            <ac:spMk id="2" creationId="{44A4086D-6DA9-47FA-B462-CD049C6BBB65}"/>
          </ac:spMkLst>
        </pc:spChg>
        <pc:spChg chg="mod">
          <ac:chgData name="Edgar Voortman" userId="ea276f1b-ef3f-4153-b96a-557312eda525" providerId="ADAL" clId="{D32FE4EC-FB3E-4C44-B2C8-CDA8E76F6DEE}" dt="2021-09-16T21:32:28.324" v="730" actId="20577"/>
          <ac:spMkLst>
            <pc:docMk/>
            <pc:sldMk cId="3077033256" sldId="322"/>
            <ac:spMk id="3" creationId="{4C0D8964-406D-47F9-98B9-4BDEA10656A4}"/>
          </ac:spMkLst>
        </pc:spChg>
      </pc:sldChg>
      <pc:sldChg chg="addSp modSp add del">
        <pc:chgData name="Edgar Voortman" userId="ea276f1b-ef3f-4153-b96a-557312eda525" providerId="ADAL" clId="{D32FE4EC-FB3E-4C44-B2C8-CDA8E76F6DEE}" dt="2021-09-22T11:04:07.458" v="1460" actId="2696"/>
        <pc:sldMkLst>
          <pc:docMk/>
          <pc:sldMk cId="2132091900" sldId="323"/>
        </pc:sldMkLst>
        <pc:picChg chg="add mod">
          <ac:chgData name="Edgar Voortman" userId="ea276f1b-ef3f-4153-b96a-557312eda525" providerId="ADAL" clId="{D32FE4EC-FB3E-4C44-B2C8-CDA8E76F6DEE}" dt="2021-09-16T21:37:57.282" v="734" actId="1076"/>
          <ac:picMkLst>
            <pc:docMk/>
            <pc:sldMk cId="2132091900" sldId="323"/>
            <ac:picMk id="16386" creationId="{FD243BBC-8455-4F53-A336-946B6845CA2D}"/>
          </ac:picMkLst>
        </pc:picChg>
        <pc:picChg chg="add mod">
          <ac:chgData name="Edgar Voortman" userId="ea276f1b-ef3f-4153-b96a-557312eda525" providerId="ADAL" clId="{D32FE4EC-FB3E-4C44-B2C8-CDA8E76F6DEE}" dt="2021-09-16T21:38:24.907" v="737" actId="1076"/>
          <ac:picMkLst>
            <pc:docMk/>
            <pc:sldMk cId="2132091900" sldId="323"/>
            <ac:picMk id="16388" creationId="{05B5FA4F-F099-4F7F-BDBF-98555970B20C}"/>
          </ac:picMkLst>
        </pc:picChg>
      </pc:sldChg>
      <pc:sldChg chg="addSp add del">
        <pc:chgData name="Edgar Voortman" userId="ea276f1b-ef3f-4153-b96a-557312eda525" providerId="ADAL" clId="{D32FE4EC-FB3E-4C44-B2C8-CDA8E76F6DEE}" dt="2021-09-22T11:04:07.465" v="1461" actId="2696"/>
        <pc:sldMkLst>
          <pc:docMk/>
          <pc:sldMk cId="1907578853" sldId="324"/>
        </pc:sldMkLst>
        <pc:picChg chg="add">
          <ac:chgData name="Edgar Voortman" userId="ea276f1b-ef3f-4153-b96a-557312eda525" providerId="ADAL" clId="{D32FE4EC-FB3E-4C44-B2C8-CDA8E76F6DEE}" dt="2021-09-16T21:41:10.586" v="739"/>
          <ac:picMkLst>
            <pc:docMk/>
            <pc:sldMk cId="1907578853" sldId="324"/>
            <ac:picMk id="17410" creationId="{9CFE73D1-98FF-4FBB-9569-AD2AE7BF3438}"/>
          </ac:picMkLst>
        </pc:picChg>
      </pc:sldChg>
      <pc:sldChg chg="addSp modSp add">
        <pc:chgData name="Edgar Voortman" userId="ea276f1b-ef3f-4153-b96a-557312eda525" providerId="ADAL" clId="{D32FE4EC-FB3E-4C44-B2C8-CDA8E76F6DEE}" dt="2021-09-16T21:45:47.830" v="921" actId="14100"/>
        <pc:sldMkLst>
          <pc:docMk/>
          <pc:sldMk cId="3154038307" sldId="325"/>
        </pc:sldMkLst>
        <pc:spChg chg="mod">
          <ac:chgData name="Edgar Voortman" userId="ea276f1b-ef3f-4153-b96a-557312eda525" providerId="ADAL" clId="{D32FE4EC-FB3E-4C44-B2C8-CDA8E76F6DEE}" dt="2021-09-16T21:43:01.931" v="756" actId="20577"/>
          <ac:spMkLst>
            <pc:docMk/>
            <pc:sldMk cId="3154038307" sldId="325"/>
            <ac:spMk id="2" creationId="{72E3E2F3-94DD-4837-AE14-417EBE0791B2}"/>
          </ac:spMkLst>
        </pc:spChg>
        <pc:spChg chg="mod">
          <ac:chgData name="Edgar Voortman" userId="ea276f1b-ef3f-4153-b96a-557312eda525" providerId="ADAL" clId="{D32FE4EC-FB3E-4C44-B2C8-CDA8E76F6DEE}" dt="2021-09-16T21:44:56.522" v="891" actId="27636"/>
          <ac:spMkLst>
            <pc:docMk/>
            <pc:sldMk cId="3154038307" sldId="325"/>
            <ac:spMk id="3" creationId="{B8043A00-C242-4924-B133-D8F7D5C36308}"/>
          </ac:spMkLst>
        </pc:spChg>
        <pc:picChg chg="add mod">
          <ac:chgData name="Edgar Voortman" userId="ea276f1b-ef3f-4153-b96a-557312eda525" providerId="ADAL" clId="{D32FE4EC-FB3E-4C44-B2C8-CDA8E76F6DEE}" dt="2021-09-16T21:45:47.830" v="921" actId="14100"/>
          <ac:picMkLst>
            <pc:docMk/>
            <pc:sldMk cId="3154038307" sldId="325"/>
            <ac:picMk id="19458" creationId="{67CDBBEE-8AF0-4836-8C5A-BFA16FF505E4}"/>
          </ac:picMkLst>
        </pc:picChg>
        <pc:picChg chg="add mod">
          <ac:chgData name="Edgar Voortman" userId="ea276f1b-ef3f-4153-b96a-557312eda525" providerId="ADAL" clId="{D32FE4EC-FB3E-4C44-B2C8-CDA8E76F6DEE}" dt="2021-09-16T21:45:36.384" v="914" actId="1037"/>
          <ac:picMkLst>
            <pc:docMk/>
            <pc:sldMk cId="3154038307" sldId="325"/>
            <ac:picMk id="19460" creationId="{6EE72961-830B-4BEF-8638-CF8031F8EA43}"/>
          </ac:picMkLst>
        </pc:picChg>
      </pc:sldChg>
      <pc:sldChg chg="delSp modSp add">
        <pc:chgData name="Edgar Voortman" userId="ea276f1b-ef3f-4153-b96a-557312eda525" providerId="ADAL" clId="{D32FE4EC-FB3E-4C44-B2C8-CDA8E76F6DEE}" dt="2021-09-16T23:17:13.383" v="1371" actId="478"/>
        <pc:sldMkLst>
          <pc:docMk/>
          <pc:sldMk cId="3033129942" sldId="326"/>
        </pc:sldMkLst>
        <pc:spChg chg="mod">
          <ac:chgData name="Edgar Voortman" userId="ea276f1b-ef3f-4153-b96a-557312eda525" providerId="ADAL" clId="{D32FE4EC-FB3E-4C44-B2C8-CDA8E76F6DEE}" dt="2021-09-16T21:47:20.117" v="1024" actId="20577"/>
          <ac:spMkLst>
            <pc:docMk/>
            <pc:sldMk cId="3033129942" sldId="326"/>
            <ac:spMk id="2" creationId="{FEFD0470-5B3D-4BC6-A5C9-26D20828A627}"/>
          </ac:spMkLst>
        </pc:spChg>
        <pc:spChg chg="del">
          <ac:chgData name="Edgar Voortman" userId="ea276f1b-ef3f-4153-b96a-557312eda525" providerId="ADAL" clId="{D32FE4EC-FB3E-4C44-B2C8-CDA8E76F6DEE}" dt="2021-09-16T23:17:13.383" v="1371" actId="478"/>
          <ac:spMkLst>
            <pc:docMk/>
            <pc:sldMk cId="3033129942" sldId="326"/>
            <ac:spMk id="3" creationId="{3FDE100C-9D45-4D22-A711-C447E299830C}"/>
          </ac:spMkLst>
        </pc:spChg>
      </pc:sldChg>
      <pc:sldChg chg="addSp modSp add del">
        <pc:chgData name="Edgar Voortman" userId="ea276f1b-ef3f-4153-b96a-557312eda525" providerId="ADAL" clId="{D32FE4EC-FB3E-4C44-B2C8-CDA8E76F6DEE}" dt="2021-09-22T11:04:07.556" v="1473" actId="2696"/>
        <pc:sldMkLst>
          <pc:docMk/>
          <pc:sldMk cId="1287706332" sldId="327"/>
        </pc:sldMkLst>
        <pc:picChg chg="add mod">
          <ac:chgData name="Edgar Voortman" userId="ea276f1b-ef3f-4153-b96a-557312eda525" providerId="ADAL" clId="{D32FE4EC-FB3E-4C44-B2C8-CDA8E76F6DEE}" dt="2021-09-16T21:50:36.125" v="1028" actId="14100"/>
          <ac:picMkLst>
            <pc:docMk/>
            <pc:sldMk cId="1287706332" sldId="327"/>
            <ac:picMk id="20482" creationId="{878DAAFC-24CA-4A9A-977D-29AB34998C43}"/>
          </ac:picMkLst>
        </pc:picChg>
      </pc:sldChg>
      <pc:sldChg chg="addSp add del">
        <pc:chgData name="Edgar Voortman" userId="ea276f1b-ef3f-4153-b96a-557312eda525" providerId="ADAL" clId="{D32FE4EC-FB3E-4C44-B2C8-CDA8E76F6DEE}" dt="2021-09-22T11:04:07.563" v="1474" actId="2696"/>
        <pc:sldMkLst>
          <pc:docMk/>
          <pc:sldMk cId="1407014305" sldId="328"/>
        </pc:sldMkLst>
        <pc:spChg chg="add">
          <ac:chgData name="Edgar Voortman" userId="ea276f1b-ef3f-4153-b96a-557312eda525" providerId="ADAL" clId="{D32FE4EC-FB3E-4C44-B2C8-CDA8E76F6DEE}" dt="2021-09-16T21:53:03.572" v="1030"/>
          <ac:spMkLst>
            <pc:docMk/>
            <pc:sldMk cId="1407014305" sldId="328"/>
            <ac:spMk id="2" creationId="{777CCD1A-C88A-4CDD-8D45-E001C7E507C4}"/>
          </ac:spMkLst>
        </pc:spChg>
        <pc:picChg chg="add">
          <ac:chgData name="Edgar Voortman" userId="ea276f1b-ef3f-4153-b96a-557312eda525" providerId="ADAL" clId="{D32FE4EC-FB3E-4C44-B2C8-CDA8E76F6DEE}" dt="2021-09-16T21:53:08.088" v="1031"/>
          <ac:picMkLst>
            <pc:docMk/>
            <pc:sldMk cId="1407014305" sldId="328"/>
            <ac:picMk id="3" creationId="{3CFC3D56-7812-4B3B-860C-FFECDEC6B607}"/>
          </ac:picMkLst>
        </pc:picChg>
      </pc:sldChg>
      <pc:sldChg chg="addSp modSp add del">
        <pc:chgData name="Edgar Voortman" userId="ea276f1b-ef3f-4153-b96a-557312eda525" providerId="ADAL" clId="{D32FE4EC-FB3E-4C44-B2C8-CDA8E76F6DEE}" dt="2021-09-22T11:04:07.577" v="1476" actId="2696"/>
        <pc:sldMkLst>
          <pc:docMk/>
          <pc:sldMk cId="1136329369" sldId="329"/>
        </pc:sldMkLst>
        <pc:spChg chg="add">
          <ac:chgData name="Edgar Voortman" userId="ea276f1b-ef3f-4153-b96a-557312eda525" providerId="ADAL" clId="{D32FE4EC-FB3E-4C44-B2C8-CDA8E76F6DEE}" dt="2021-09-16T21:55:24.490" v="1033"/>
          <ac:spMkLst>
            <pc:docMk/>
            <pc:sldMk cId="1136329369" sldId="329"/>
            <ac:spMk id="2" creationId="{9BA4A7DA-A482-4468-A143-4D3E54842A82}"/>
          </ac:spMkLst>
        </pc:spChg>
        <pc:picChg chg="add">
          <ac:chgData name="Edgar Voortman" userId="ea276f1b-ef3f-4153-b96a-557312eda525" providerId="ADAL" clId="{D32FE4EC-FB3E-4C44-B2C8-CDA8E76F6DEE}" dt="2021-09-16T21:55:28.527" v="1034"/>
          <ac:picMkLst>
            <pc:docMk/>
            <pc:sldMk cId="1136329369" sldId="329"/>
            <ac:picMk id="3" creationId="{280A6A23-5AEA-474E-AED1-8B50820E52DE}"/>
          </ac:picMkLst>
        </pc:picChg>
        <pc:picChg chg="add mod modCrop">
          <ac:chgData name="Edgar Voortman" userId="ea276f1b-ef3f-4153-b96a-557312eda525" providerId="ADAL" clId="{D32FE4EC-FB3E-4C44-B2C8-CDA8E76F6DEE}" dt="2021-09-16T21:57:57.767" v="1043" actId="14100"/>
          <ac:picMkLst>
            <pc:docMk/>
            <pc:sldMk cId="1136329369" sldId="329"/>
            <ac:picMk id="4" creationId="{D19AF819-CABF-46AD-8AE4-DC75C667500B}"/>
          </ac:picMkLst>
        </pc:picChg>
      </pc:sldChg>
      <pc:sldChg chg="addSp add del">
        <pc:chgData name="Edgar Voortman" userId="ea276f1b-ef3f-4153-b96a-557312eda525" providerId="ADAL" clId="{D32FE4EC-FB3E-4C44-B2C8-CDA8E76F6DEE}" dt="2021-09-22T11:04:07.584" v="1477" actId="2696"/>
        <pc:sldMkLst>
          <pc:docMk/>
          <pc:sldMk cId="3293098137" sldId="330"/>
        </pc:sldMkLst>
        <pc:spChg chg="add">
          <ac:chgData name="Edgar Voortman" userId="ea276f1b-ef3f-4153-b96a-557312eda525" providerId="ADAL" clId="{D32FE4EC-FB3E-4C44-B2C8-CDA8E76F6DEE}" dt="2021-09-16T21:56:45.316" v="1036"/>
          <ac:spMkLst>
            <pc:docMk/>
            <pc:sldMk cId="3293098137" sldId="330"/>
            <ac:spMk id="2" creationId="{647D963E-CAF4-45E6-A25F-2D2E9A87D11E}"/>
          </ac:spMkLst>
        </pc:spChg>
        <pc:picChg chg="add">
          <ac:chgData name="Edgar Voortman" userId="ea276f1b-ef3f-4153-b96a-557312eda525" providerId="ADAL" clId="{D32FE4EC-FB3E-4C44-B2C8-CDA8E76F6DEE}" dt="2021-09-16T21:56:47.966" v="1037"/>
          <ac:picMkLst>
            <pc:docMk/>
            <pc:sldMk cId="3293098137" sldId="330"/>
            <ac:picMk id="3" creationId="{42D49D21-6E6C-4C77-9B1A-9D9A84AADFBD}"/>
          </ac:picMkLst>
        </pc:picChg>
      </pc:sldChg>
      <pc:sldChg chg="delSp modSp add ord">
        <pc:chgData name="Edgar Voortman" userId="ea276f1b-ef3f-4153-b96a-557312eda525" providerId="ADAL" clId="{D32FE4EC-FB3E-4C44-B2C8-CDA8E76F6DEE}" dt="2021-09-16T22:47:03.422" v="1103"/>
        <pc:sldMkLst>
          <pc:docMk/>
          <pc:sldMk cId="757320289" sldId="331"/>
        </pc:sldMkLst>
        <pc:spChg chg="mod">
          <ac:chgData name="Edgar Voortman" userId="ea276f1b-ef3f-4153-b96a-557312eda525" providerId="ADAL" clId="{D32FE4EC-FB3E-4C44-B2C8-CDA8E76F6DEE}" dt="2021-09-16T22:46:48.268" v="1101" actId="20577"/>
          <ac:spMkLst>
            <pc:docMk/>
            <pc:sldMk cId="757320289" sldId="331"/>
            <ac:spMk id="2" creationId="{24E1057E-F9F0-4F38-89CD-104EE08768F1}"/>
          </ac:spMkLst>
        </pc:spChg>
        <pc:spChg chg="del">
          <ac:chgData name="Edgar Voortman" userId="ea276f1b-ef3f-4153-b96a-557312eda525" providerId="ADAL" clId="{D32FE4EC-FB3E-4C44-B2C8-CDA8E76F6DEE}" dt="2021-09-16T22:46:52.825" v="1102" actId="478"/>
          <ac:spMkLst>
            <pc:docMk/>
            <pc:sldMk cId="757320289" sldId="331"/>
            <ac:spMk id="3" creationId="{9EC55BB2-5E04-4E3F-88D7-F1F299B53889}"/>
          </ac:spMkLst>
        </pc:spChg>
      </pc:sldChg>
      <pc:sldChg chg="addSp modSp add del">
        <pc:chgData name="Edgar Voortman" userId="ea276f1b-ef3f-4153-b96a-557312eda525" providerId="ADAL" clId="{D32FE4EC-FB3E-4C44-B2C8-CDA8E76F6DEE}" dt="2021-09-22T11:04:07.471" v="1462" actId="2696"/>
        <pc:sldMkLst>
          <pc:docMk/>
          <pc:sldMk cId="4095036992" sldId="332"/>
        </pc:sldMkLst>
        <pc:picChg chg="add mod">
          <ac:chgData name="Edgar Voortman" userId="ea276f1b-ef3f-4153-b96a-557312eda525" providerId="ADAL" clId="{D32FE4EC-FB3E-4C44-B2C8-CDA8E76F6DEE}" dt="2021-09-16T23:06:05.909" v="1179" actId="1076"/>
          <ac:picMkLst>
            <pc:docMk/>
            <pc:sldMk cId="4095036992" sldId="332"/>
            <ac:picMk id="2" creationId="{1560AAC0-453E-4F9E-87E7-DF96D37233CB}"/>
          </ac:picMkLst>
        </pc:picChg>
        <pc:picChg chg="add mod">
          <ac:chgData name="Edgar Voortman" userId="ea276f1b-ef3f-4153-b96a-557312eda525" providerId="ADAL" clId="{D32FE4EC-FB3E-4C44-B2C8-CDA8E76F6DEE}" dt="2021-09-16T23:06:09.048" v="1180" actId="1076"/>
          <ac:picMkLst>
            <pc:docMk/>
            <pc:sldMk cId="4095036992" sldId="332"/>
            <ac:picMk id="3" creationId="{BA51D625-9376-4952-9A4D-7E5F9F72F124}"/>
          </ac:picMkLst>
        </pc:picChg>
      </pc:sldChg>
      <pc:sldChg chg="modSp add del">
        <pc:chgData name="Edgar Voortman" userId="ea276f1b-ef3f-4153-b96a-557312eda525" providerId="ADAL" clId="{D32FE4EC-FB3E-4C44-B2C8-CDA8E76F6DEE}" dt="2021-09-22T11:04:07.501" v="1466" actId="2696"/>
        <pc:sldMkLst>
          <pc:docMk/>
          <pc:sldMk cId="29035336" sldId="333"/>
        </pc:sldMkLst>
        <pc:spChg chg="mod">
          <ac:chgData name="Edgar Voortman" userId="ea276f1b-ef3f-4153-b96a-557312eda525" providerId="ADAL" clId="{D32FE4EC-FB3E-4C44-B2C8-CDA8E76F6DEE}" dt="2021-09-16T23:06:48.026" v="1213" actId="20577"/>
          <ac:spMkLst>
            <pc:docMk/>
            <pc:sldMk cId="29035336" sldId="333"/>
            <ac:spMk id="2" creationId="{83F89492-7830-405C-BCD9-8F0B1FD14555}"/>
          </ac:spMkLst>
        </pc:spChg>
        <pc:spChg chg="mod">
          <ac:chgData name="Edgar Voortman" userId="ea276f1b-ef3f-4153-b96a-557312eda525" providerId="ADAL" clId="{D32FE4EC-FB3E-4C44-B2C8-CDA8E76F6DEE}" dt="2021-09-16T23:06:57.808" v="1237" actId="20577"/>
          <ac:spMkLst>
            <pc:docMk/>
            <pc:sldMk cId="29035336" sldId="333"/>
            <ac:spMk id="3" creationId="{C27C1483-7C4D-425C-9A43-7F7D0234A741}"/>
          </ac:spMkLst>
        </pc:spChg>
      </pc:sldChg>
      <pc:sldChg chg="addSp delSp modSp add del">
        <pc:chgData name="Edgar Voortman" userId="ea276f1b-ef3f-4153-b96a-557312eda525" providerId="ADAL" clId="{D32FE4EC-FB3E-4C44-B2C8-CDA8E76F6DEE}" dt="2021-09-22T11:04:07.478" v="1463" actId="2696"/>
        <pc:sldMkLst>
          <pc:docMk/>
          <pc:sldMk cId="4119785821" sldId="334"/>
        </pc:sldMkLst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3" creationId="{333934E4-289B-49D9-817E-AED6AA8D2898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4" creationId="{FBDE9E3E-973A-4165-8518-3DE73471F802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5" creationId="{297D1F38-A625-444B-BF8C-2D3615726124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6" creationId="{5E654F53-17C5-436D-90E1-62FFC1F6CEC9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7" creationId="{46904118-9C59-47C9-A791-774FAFAABC55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8" creationId="{C5A6C59C-AC94-46B6-9234-878F651120C5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9" creationId="{1A466487-606C-4789-9D16-7ECD3047B062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10" creationId="{27133A5F-EC66-4309-A521-40F067435224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11" creationId="{571F0B3E-AE94-4A1A-A5C2-2E0C0FD27D9C}"/>
          </ac:spMkLst>
        </pc:spChg>
        <pc:spChg chg="add del">
          <ac:chgData name="Edgar Voortman" userId="ea276f1b-ef3f-4153-b96a-557312eda525" providerId="ADAL" clId="{D32FE4EC-FB3E-4C44-B2C8-CDA8E76F6DEE}" dt="2021-09-16T23:09:04.653" v="1242"/>
          <ac:spMkLst>
            <pc:docMk/>
            <pc:sldMk cId="4119785821" sldId="334"/>
            <ac:spMk id="12" creationId="{A96CA62C-1D31-465F-984F-8EE167DB6108}"/>
          </ac:spMkLst>
        </pc:spChg>
        <pc:picChg chg="add del">
          <ac:chgData name="Edgar Voortman" userId="ea276f1b-ef3f-4153-b96a-557312eda525" providerId="ADAL" clId="{D32FE4EC-FB3E-4C44-B2C8-CDA8E76F6DEE}" dt="2021-09-16T23:08:45.471" v="1240" actId="478"/>
          <ac:picMkLst>
            <pc:docMk/>
            <pc:sldMk cId="4119785821" sldId="334"/>
            <ac:picMk id="2" creationId="{062F9D1B-D3D3-4C10-AE5B-09ACD5463C1E}"/>
          </ac:picMkLst>
        </pc:picChg>
        <pc:picChg chg="add mod">
          <ac:chgData name="Edgar Voortman" userId="ea276f1b-ef3f-4153-b96a-557312eda525" providerId="ADAL" clId="{D32FE4EC-FB3E-4C44-B2C8-CDA8E76F6DEE}" dt="2021-09-16T23:09:29.302" v="1245" actId="14100"/>
          <ac:picMkLst>
            <pc:docMk/>
            <pc:sldMk cId="4119785821" sldId="334"/>
            <ac:picMk id="13" creationId="{15453920-783C-4BB0-83D7-99D8ED558DE7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77" creationId="{4792CC76-8180-4638-A07B-C25F20178CE8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79" creationId="{B950FAD5-29A6-48CA-A0EA-89816AEC098F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80" creationId="{4A9DB41B-9E58-467E-A67E-74856AC42141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81" creationId="{B0824AD4-CC34-470E-8022-D926141BC386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82" creationId="{EDBCD6B9-E6E1-4DF5-AE86-6B5CAA3771C4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83" creationId="{4A18FDE0-2D96-40B8-A1FA-544E87635B86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84" creationId="{B46AA29B-DA97-4738-8C93-2607380ACEF8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86" creationId="{DCE2EDC9-B99C-4217-99FA-9FDA669CACAF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87" creationId="{2CCAD4FA-D638-4EAC-A1FF-D8C1B1A65FC0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88" creationId="{8BA822F1-19D2-4F08-8398-B9839E285E27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90" creationId="{2E36BDB4-A48B-48A7-9FAF-6E96D1472CE4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92" creationId="{8BCA7CFD-20C3-4B45-8FCA-0E031C81E534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94" creationId="{7D8B7359-8580-442A-B132-5017F45C082C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96" creationId="{FB902881-E0DA-443F-9170-327F65EE35B8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598" creationId="{894FE135-B914-4EF4-B4AF-9A0D701A9A67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600" creationId="{C3175529-87E3-4A37-B6C7-D32DC63614F8}"/>
          </ac:picMkLst>
        </pc:picChg>
        <pc:picChg chg="add del">
          <ac:chgData name="Edgar Voortman" userId="ea276f1b-ef3f-4153-b96a-557312eda525" providerId="ADAL" clId="{D32FE4EC-FB3E-4C44-B2C8-CDA8E76F6DEE}" dt="2021-09-16T23:09:04.653" v="1242"/>
          <ac:picMkLst>
            <pc:docMk/>
            <pc:sldMk cId="4119785821" sldId="334"/>
            <ac:picMk id="24602" creationId="{B827C6B1-AB01-46F2-9E49-AF6CC74139D4}"/>
          </ac:picMkLst>
        </pc:picChg>
      </pc:sldChg>
      <pc:sldChg chg="addSp delSp modSp add del">
        <pc:chgData name="Edgar Voortman" userId="ea276f1b-ef3f-4153-b96a-557312eda525" providerId="ADAL" clId="{D32FE4EC-FB3E-4C44-B2C8-CDA8E76F6DEE}" dt="2021-09-22T11:04:07.536" v="1470" actId="2696"/>
        <pc:sldMkLst>
          <pc:docMk/>
          <pc:sldMk cId="837025248" sldId="335"/>
        </pc:sldMkLst>
        <pc:spChg chg="add del mod">
          <ac:chgData name="Edgar Voortman" userId="ea276f1b-ef3f-4153-b96a-557312eda525" providerId="ADAL" clId="{D32FE4EC-FB3E-4C44-B2C8-CDA8E76F6DEE}" dt="2021-09-16T23:15:33.626" v="1322"/>
          <ac:spMkLst>
            <pc:docMk/>
            <pc:sldMk cId="837025248" sldId="335"/>
            <ac:spMk id="2" creationId="{39A0251A-1C4A-4F0A-8DCD-4BE6AD58F95E}"/>
          </ac:spMkLst>
        </pc:spChg>
        <pc:spChg chg="add mod">
          <ac:chgData name="Edgar Voortman" userId="ea276f1b-ef3f-4153-b96a-557312eda525" providerId="ADAL" clId="{D32FE4EC-FB3E-4C44-B2C8-CDA8E76F6DEE}" dt="2021-09-16T23:16:08.416" v="1370" actId="1076"/>
          <ac:spMkLst>
            <pc:docMk/>
            <pc:sldMk cId="837025248" sldId="335"/>
            <ac:spMk id="3" creationId="{D7800914-73E3-4344-B49D-3D77578FA865}"/>
          </ac:spMkLst>
        </pc:spChg>
        <pc:spChg chg="add mod">
          <ac:chgData name="Edgar Voortman" userId="ea276f1b-ef3f-4153-b96a-557312eda525" providerId="ADAL" clId="{D32FE4EC-FB3E-4C44-B2C8-CDA8E76F6DEE}" dt="2021-09-16T23:16:02.685" v="1369" actId="20577"/>
          <ac:spMkLst>
            <pc:docMk/>
            <pc:sldMk cId="837025248" sldId="335"/>
            <ac:spMk id="4" creationId="{574D7553-C03E-400E-B304-ABCFDFFE375D}"/>
          </ac:spMkLst>
        </pc:spChg>
      </pc:sldChg>
      <pc:sldChg chg="addSp modSp add del ord">
        <pc:chgData name="Edgar Voortman" userId="ea276f1b-ef3f-4153-b96a-557312eda525" providerId="ADAL" clId="{D32FE4EC-FB3E-4C44-B2C8-CDA8E76F6DEE}" dt="2021-09-22T11:04:07.549" v="1472" actId="2696"/>
        <pc:sldMkLst>
          <pc:docMk/>
          <pc:sldMk cId="3313516125" sldId="336"/>
        </pc:sldMkLst>
        <pc:picChg chg="add mod modCrop">
          <ac:chgData name="Edgar Voortman" userId="ea276f1b-ef3f-4153-b96a-557312eda525" providerId="ADAL" clId="{D32FE4EC-FB3E-4C44-B2C8-CDA8E76F6DEE}" dt="2021-09-16T23:22:16.110" v="1436" actId="732"/>
          <ac:picMkLst>
            <pc:docMk/>
            <pc:sldMk cId="3313516125" sldId="336"/>
            <ac:picMk id="2" creationId="{4BAAA7B9-E5C5-4310-80DF-CB8FC309A00C}"/>
          </ac:picMkLst>
        </pc:picChg>
      </pc:sldChg>
      <pc:sldChg chg="addSp modSp add del">
        <pc:chgData name="Edgar Voortman" userId="ea276f1b-ef3f-4153-b96a-557312eda525" providerId="ADAL" clId="{D32FE4EC-FB3E-4C44-B2C8-CDA8E76F6DEE}" dt="2021-09-22T11:04:07.569" v="1475" actId="2696"/>
        <pc:sldMkLst>
          <pc:docMk/>
          <pc:sldMk cId="4289950538" sldId="337"/>
        </pc:sldMkLst>
        <pc:picChg chg="add mod">
          <ac:chgData name="Edgar Voortman" userId="ea276f1b-ef3f-4153-b96a-557312eda525" providerId="ADAL" clId="{D32FE4EC-FB3E-4C44-B2C8-CDA8E76F6DEE}" dt="2021-09-16T23:25:11.538" v="1441" actId="1076"/>
          <ac:picMkLst>
            <pc:docMk/>
            <pc:sldMk cId="4289950538" sldId="337"/>
            <ac:picMk id="25602" creationId="{54D77AD5-4290-49FB-9D38-67115A1611E1}"/>
          </ac:picMkLst>
        </pc:picChg>
      </pc:sldChg>
      <pc:sldChg chg="addSp modSp add del">
        <pc:chgData name="Edgar Voortman" userId="ea276f1b-ef3f-4153-b96a-557312eda525" providerId="ADAL" clId="{D32FE4EC-FB3E-4C44-B2C8-CDA8E76F6DEE}" dt="2021-09-22T11:04:07.484" v="1464" actId="2696"/>
        <pc:sldMkLst>
          <pc:docMk/>
          <pc:sldMk cId="2106639229" sldId="338"/>
        </pc:sldMkLst>
        <pc:picChg chg="add mod">
          <ac:chgData name="Edgar Voortman" userId="ea276f1b-ef3f-4153-b96a-557312eda525" providerId="ADAL" clId="{D32FE4EC-FB3E-4C44-B2C8-CDA8E76F6DEE}" dt="2021-09-16T23:28:16.878" v="1445" actId="14100"/>
          <ac:picMkLst>
            <pc:docMk/>
            <pc:sldMk cId="2106639229" sldId="338"/>
            <ac:picMk id="26626" creationId="{DBA41E7A-FC92-4B82-8840-B317FAE60BE0}"/>
          </ac:picMkLst>
        </pc:picChg>
      </pc:sldChg>
      <pc:sldChg chg="addSp modSp add del">
        <pc:chgData name="Edgar Voortman" userId="ea276f1b-ef3f-4153-b96a-557312eda525" providerId="ADAL" clId="{D32FE4EC-FB3E-4C44-B2C8-CDA8E76F6DEE}" dt="2021-09-22T11:04:07.493" v="1465" actId="2696"/>
        <pc:sldMkLst>
          <pc:docMk/>
          <pc:sldMk cId="2972410171" sldId="339"/>
        </pc:sldMkLst>
        <pc:picChg chg="add mod">
          <ac:chgData name="Edgar Voortman" userId="ea276f1b-ef3f-4153-b96a-557312eda525" providerId="ADAL" clId="{D32FE4EC-FB3E-4C44-B2C8-CDA8E76F6DEE}" dt="2021-09-16T23:28:55.109" v="1448" actId="1076"/>
          <ac:picMkLst>
            <pc:docMk/>
            <pc:sldMk cId="2972410171" sldId="339"/>
            <ac:picMk id="27650" creationId="{159CE640-C927-4587-92AD-B8A9E93886AD}"/>
          </ac:picMkLst>
        </pc:picChg>
      </pc:sldChg>
      <pc:sldChg chg="addSp add del">
        <pc:chgData name="Edgar Voortman" userId="ea276f1b-ef3f-4153-b96a-557312eda525" providerId="ADAL" clId="{D32FE4EC-FB3E-4C44-B2C8-CDA8E76F6DEE}" dt="2021-09-22T11:04:07.544" v="1471" actId="2696"/>
        <pc:sldMkLst>
          <pc:docMk/>
          <pc:sldMk cId="673625810" sldId="340"/>
        </pc:sldMkLst>
        <pc:picChg chg="add">
          <ac:chgData name="Edgar Voortman" userId="ea276f1b-ef3f-4153-b96a-557312eda525" providerId="ADAL" clId="{D32FE4EC-FB3E-4C44-B2C8-CDA8E76F6DEE}" dt="2021-09-16T23:36:14.087" v="1450"/>
          <ac:picMkLst>
            <pc:docMk/>
            <pc:sldMk cId="673625810" sldId="340"/>
            <ac:picMk id="2" creationId="{594A531D-0ACD-4DF0-ADDD-D9D081CB9B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E35EB-AF07-41C8-87BA-E857AC0D7CFA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2ED91-2DEB-4960-B267-006A12F54D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enge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0001" y="489601"/>
            <a:ext cx="9562484" cy="388643"/>
          </a:xfrm>
        </p:spPr>
        <p:txBody>
          <a:bodyPr/>
          <a:lstStyle/>
          <a:p>
            <a:r>
              <a:rPr lang="nl-NL" dirty="0"/>
              <a:t>Samengevat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8B589-5B16-C543-87FE-1AAB528C525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912000" y="1457532"/>
            <a:ext cx="10966264" cy="42842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29522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ofdstuk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911999" y="525601"/>
            <a:ext cx="9570540" cy="365125"/>
          </a:xfrm>
          <a:prstGeom prst="rect">
            <a:avLst/>
          </a:prstGeom>
        </p:spPr>
        <p:txBody>
          <a:bodyPr lIns="72000" rIns="72000"/>
          <a:lstStyle>
            <a:lvl1pPr>
              <a:defRPr b="1" i="0">
                <a:solidFill>
                  <a:srgbClr val="006E92"/>
                </a:solidFill>
              </a:defRPr>
            </a:lvl1pPr>
          </a:lstStyle>
          <a:p>
            <a:r>
              <a:rPr lang="nl-NL"/>
              <a:t>Hoofdstuk 1 Winkelinterieur en -exterieur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8B589-5B16-C543-87FE-1AAB528C5252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912000" y="1457532"/>
            <a:ext cx="10966264" cy="42842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9651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B9E0C-ACD4-4789-A602-6EB0F39A7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Winkel formules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781354-BF32-4A35-976B-32427127F7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Wat onderscheid jou van de concurrentie</a:t>
            </a:r>
          </a:p>
        </p:txBody>
      </p:sp>
    </p:spTree>
    <p:extLst>
      <p:ext uri="{BB962C8B-B14F-4D97-AF65-F5344CB8AC3E}">
        <p14:creationId xmlns:p14="http://schemas.microsoft.com/office/powerpoint/2010/main" val="213236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tos – Boulevard Nesselande">
            <a:extLst>
              <a:ext uri="{FF2B5EF4-FFF2-40B4-BE49-F238E27FC236}">
                <a16:creationId xmlns:a16="http://schemas.microsoft.com/office/drawing/2014/main" id="{4E37F46A-1E19-46ED-B185-F74A9414B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9" y="28715"/>
            <a:ext cx="8229600" cy="60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2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ci Paris XL | Heerlijk Harderwijk">
            <a:extLst>
              <a:ext uri="{FF2B5EF4-FFF2-40B4-BE49-F238E27FC236}">
                <a16:creationId xmlns:a16="http://schemas.microsoft.com/office/drawing/2014/main" id="{D912F2D9-185F-483D-8299-37BBD3C8D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68" y="1"/>
            <a:ext cx="9136308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08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1057E-F9F0-4F38-89CD-104EE087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moet het interieur overeenkomen met het exterieur?</a:t>
            </a:r>
          </a:p>
        </p:txBody>
      </p:sp>
    </p:spTree>
    <p:extLst>
      <p:ext uri="{BB962C8B-B14F-4D97-AF65-F5344CB8AC3E}">
        <p14:creationId xmlns:p14="http://schemas.microsoft.com/office/powerpoint/2010/main" val="75732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nl-NL" dirty="0"/>
              <a:t>Een overzicht van winkel exterieur en interieur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127346" y="1439994"/>
            <a:ext cx="8224698" cy="3978012"/>
          </a:xfrm>
        </p:spPr>
        <p:txBody>
          <a:bodyPr>
            <a:normAutofit/>
          </a:bodyPr>
          <a:lstStyle/>
          <a:p>
            <a:pPr lvl="1"/>
            <a:r>
              <a:rPr lang="nl-NL" sz="2000" dirty="0"/>
              <a:t>Winkelexterieur:</a:t>
            </a:r>
          </a:p>
          <a:p>
            <a:pPr lvl="2"/>
            <a:r>
              <a:rPr lang="nl-NL" sz="2000" dirty="0"/>
              <a:t>Winkelgevel en winkelingang</a:t>
            </a:r>
          </a:p>
          <a:p>
            <a:pPr lvl="2"/>
            <a:r>
              <a:rPr lang="nl-NL" sz="2000" dirty="0"/>
              <a:t>Buitenpresentatie</a:t>
            </a:r>
          </a:p>
          <a:p>
            <a:pPr lvl="2"/>
            <a:r>
              <a:rPr lang="nl-NL" sz="2000" dirty="0"/>
              <a:t>Etalage</a:t>
            </a:r>
          </a:p>
          <a:p>
            <a:pPr lvl="1"/>
            <a:r>
              <a:rPr lang="nl-NL" sz="2000" dirty="0"/>
              <a:t>Winkelinterieur:</a:t>
            </a:r>
          </a:p>
          <a:p>
            <a:pPr lvl="2"/>
            <a:r>
              <a:rPr lang="nl-NL" sz="2000" dirty="0"/>
              <a:t>Ruimtes</a:t>
            </a:r>
          </a:p>
          <a:p>
            <a:pPr lvl="2"/>
            <a:r>
              <a:rPr lang="nl-NL" sz="2000" dirty="0"/>
              <a:t>Routing</a:t>
            </a:r>
          </a:p>
          <a:p>
            <a:pPr lvl="2"/>
            <a:r>
              <a:rPr lang="nl-NL" sz="2000" dirty="0"/>
              <a:t>Verlichting</a:t>
            </a:r>
          </a:p>
        </p:txBody>
      </p:sp>
    </p:spTree>
    <p:extLst>
      <p:ext uri="{BB962C8B-B14F-4D97-AF65-F5344CB8AC3E}">
        <p14:creationId xmlns:p14="http://schemas.microsoft.com/office/powerpoint/2010/main" val="125859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FEB9D4-962B-47DE-A03B-BCCC8612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Winkel exterieur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B38473-4FE7-4CB3-9061-728F60991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8" y="1872383"/>
            <a:ext cx="5254021" cy="419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8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elkoop Ede - adres, openingstijden en activiteiten">
            <a:extLst>
              <a:ext uri="{FF2B5EF4-FFF2-40B4-BE49-F238E27FC236}">
                <a16:creationId xmlns:a16="http://schemas.microsoft.com/office/drawing/2014/main" id="{16322948-0C3C-43A8-A261-6F0458CD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3" y="577297"/>
            <a:ext cx="6256111" cy="243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reddels Architecten - Intratuin Deventer">
            <a:extLst>
              <a:ext uri="{FF2B5EF4-FFF2-40B4-BE49-F238E27FC236}">
                <a16:creationId xmlns:a16="http://schemas.microsoft.com/office/drawing/2014/main" id="{E74ADE2F-0DDB-4F27-9DE2-69F08CAAC6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859379-799F-40E3-A0F6-FDED21144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62" y="577297"/>
            <a:ext cx="5196275" cy="3429000"/>
          </a:xfrm>
          <a:prstGeom prst="rect">
            <a:avLst/>
          </a:prstGeom>
        </p:spPr>
      </p:pic>
      <p:pic>
        <p:nvPicPr>
          <p:cNvPr id="10246" name="Picture 6" descr="GroenRijk Tuk - GroenRijk">
            <a:extLst>
              <a:ext uri="{FF2B5EF4-FFF2-40B4-BE49-F238E27FC236}">
                <a16:creationId xmlns:a16="http://schemas.microsoft.com/office/drawing/2014/main" id="{200C8912-26C9-45A0-80DF-077C597D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3" y="3227406"/>
            <a:ext cx="6256111" cy="331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uincentrum Jurrie Baas - Home | Facebook">
            <a:extLst>
              <a:ext uri="{FF2B5EF4-FFF2-40B4-BE49-F238E27FC236}">
                <a16:creationId xmlns:a16="http://schemas.microsoft.com/office/drawing/2014/main" id="{4C8DA0AC-BF47-45CF-8B36-6E413367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297" y="4029488"/>
            <a:ext cx="3649903" cy="24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2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wolle - Hornbach - Ten Brinke">
            <a:extLst>
              <a:ext uri="{FF2B5EF4-FFF2-40B4-BE49-F238E27FC236}">
                <a16:creationId xmlns:a16="http://schemas.microsoft.com/office/drawing/2014/main" id="{E0211B8D-292A-4C92-9E6E-E93C9E73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713"/>
            <a:ext cx="6349712" cy="423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inland beste leerbedrijf in Nederland - RTV Oost">
            <a:extLst>
              <a:ext uri="{FF2B5EF4-FFF2-40B4-BE49-F238E27FC236}">
                <a16:creationId xmlns:a16="http://schemas.microsoft.com/office/drawing/2014/main" id="{17378100-F4EB-4567-B38A-6D5727CD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4" y="1"/>
            <a:ext cx="6539345" cy="36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34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3B827-0019-4256-9DFD-FAE4072C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is het exterieur / front zo belangrijk?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5472DB-45B9-454B-81E6-45C391BEB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nl-NL" sz="2400" dirty="0"/>
              <a:t>Trekt de aandacht</a:t>
            </a:r>
          </a:p>
          <a:p>
            <a:pPr lvl="1"/>
            <a:r>
              <a:rPr lang="nl-NL" sz="2400" dirty="0"/>
              <a:t>Bevordert de verkoop</a:t>
            </a:r>
          </a:p>
          <a:p>
            <a:pPr lvl="1"/>
            <a:r>
              <a:rPr lang="nl-NL" sz="2400" dirty="0"/>
              <a:t>Informeert klanten over de artikelen</a:t>
            </a:r>
          </a:p>
          <a:p>
            <a:pPr lvl="1"/>
            <a:r>
              <a:rPr lang="nl-NL" sz="2400" dirty="0"/>
              <a:t>Informeert klanten over acties</a:t>
            </a:r>
          </a:p>
          <a:p>
            <a:pPr lvl="1"/>
            <a:r>
              <a:rPr lang="nl-NL" sz="2400" dirty="0"/>
              <a:t>Maakt de winkel en de winkelstraat gezelliger</a:t>
            </a:r>
          </a:p>
        </p:txBody>
      </p:sp>
    </p:spTree>
    <p:extLst>
      <p:ext uri="{BB962C8B-B14F-4D97-AF65-F5344CB8AC3E}">
        <p14:creationId xmlns:p14="http://schemas.microsoft.com/office/powerpoint/2010/main" val="3220084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1788B-B5BD-4C4A-829E-FCEB5AD9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Etalage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A174B1-A7A6-42E0-B462-468E92B57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sz="2000" dirty="0"/>
              <a:t>Gesloten etalage</a:t>
            </a:r>
          </a:p>
          <a:p>
            <a:pPr lvl="1"/>
            <a:r>
              <a:rPr lang="nl-NL" sz="2000" dirty="0"/>
              <a:t>Halfgesloten etalage</a:t>
            </a:r>
          </a:p>
          <a:p>
            <a:pPr lvl="1"/>
            <a:r>
              <a:rPr lang="nl-NL" sz="2000" dirty="0"/>
              <a:t>Open etalage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8050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talage: de etalage geeft een weergave van het winkelaanbod, de etalage  moet voorbijgangers doen halthouden aan de winkel. Doet deze et… | Etalages,  Etalage, Winkel">
            <a:extLst>
              <a:ext uri="{FF2B5EF4-FFF2-40B4-BE49-F238E27FC236}">
                <a16:creationId xmlns:a16="http://schemas.microsoft.com/office/drawing/2014/main" id="{512CE920-3ECD-421E-8D26-415F55E8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45" y="-1"/>
            <a:ext cx="8164945" cy="61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6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badabounce.nl/files/boni%20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24" y="188641"/>
            <a:ext cx="2852316" cy="17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993.photobucket.com/albums/af56/beautygloss/ja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978098"/>
            <a:ext cx="4248472" cy="15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mediafusion.nl/system/logos/intratu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06685"/>
            <a:ext cx="28575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www.happietarialeiden.nl/wp-content/uploads/2011/10/logogamm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35" y="1909459"/>
            <a:ext cx="40100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upload.wikimedia.org/wikipedia/nah/6/64/Peugeot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612" y="3437790"/>
            <a:ext cx="2760296" cy="26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www.rtvstadskanaal.nl/wp-content/uploads/2014/11/jumbo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3629200"/>
            <a:ext cx="3542063" cy="13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galeries-st-lambert.be/upload/filemanager/files/commerces/logos/ici-paris-x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3" b="27633"/>
          <a:stretch/>
        </p:blipFill>
        <p:spPr bwMode="auto">
          <a:xfrm>
            <a:off x="806625" y="237708"/>
            <a:ext cx="3810000" cy="16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933E74B-F3CD-4108-9DC9-7C4B5726F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50" y="4256736"/>
            <a:ext cx="2619375" cy="1743075"/>
          </a:xfrm>
          <a:prstGeom prst="rect">
            <a:avLst/>
          </a:prstGeom>
        </p:spPr>
      </p:pic>
      <p:pic>
        <p:nvPicPr>
          <p:cNvPr id="18434" name="Picture 2" descr="Bestand:HEMA Logo.svg - Wikipedia">
            <a:extLst>
              <a:ext uri="{FF2B5EF4-FFF2-40B4-BE49-F238E27FC236}">
                <a16:creationId xmlns:a16="http://schemas.microsoft.com/office/drawing/2014/main" id="{786458E9-AA3E-472F-90DF-006EC014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07" y="237707"/>
            <a:ext cx="1720865" cy="17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7a/26/c4/7a26c4512ef5e98a6eda45ee63dcf081.jpg">
            <a:extLst>
              <a:ext uri="{FF2B5EF4-FFF2-40B4-BE49-F238E27FC236}">
                <a16:creationId xmlns:a16="http://schemas.microsoft.com/office/drawing/2014/main" id="{582C6CDC-9E05-45D5-97D0-A12A124B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91" y="-62345"/>
            <a:ext cx="4649932" cy="619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9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et is definitief: Didi in Apeldoorn gaat binnenkort dicht - indebuurt  Apeldoorn">
            <a:extLst>
              <a:ext uri="{FF2B5EF4-FFF2-40B4-BE49-F238E27FC236}">
                <a16:creationId xmlns:a16="http://schemas.microsoft.com/office/drawing/2014/main" id="{83BC78B3-A88D-41F5-9F49-164282B1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9" y="0"/>
            <a:ext cx="9209232" cy="61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23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93FD1-6EA6-4199-8F3A-BD52E0D1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Etalage (varianten)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DC3D87-905B-4814-B3A5-39925F4FD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sz="2000" dirty="0"/>
              <a:t>Frontetalage</a:t>
            </a:r>
          </a:p>
          <a:p>
            <a:pPr lvl="1"/>
            <a:r>
              <a:rPr lang="nl-NL" sz="2000" dirty="0"/>
              <a:t>Hoeketalage</a:t>
            </a:r>
          </a:p>
          <a:p>
            <a:pPr lvl="1"/>
            <a:r>
              <a:rPr lang="nl-NL" sz="2000" dirty="0"/>
              <a:t>Portieketalage</a:t>
            </a:r>
          </a:p>
          <a:p>
            <a:pPr lvl="1"/>
            <a:r>
              <a:rPr lang="nl-NL" sz="2000" dirty="0"/>
              <a:t>Eilandetalage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8000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tand:Winkelpui-shoeby-oisterwijk.jpg - Wikipedia">
            <a:extLst>
              <a:ext uri="{FF2B5EF4-FFF2-40B4-BE49-F238E27FC236}">
                <a16:creationId xmlns:a16="http://schemas.microsoft.com/office/drawing/2014/main" id="{C0783EBA-1323-4A70-938C-F6E45A6D7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4" y="0"/>
            <a:ext cx="10227171" cy="60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414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chtenvrije foto&amp;#39;s van Montenapoleone, afbeeldingen Montenapoleone |  Depositphotos®">
            <a:extLst>
              <a:ext uri="{FF2B5EF4-FFF2-40B4-BE49-F238E27FC236}">
                <a16:creationId xmlns:a16="http://schemas.microsoft.com/office/drawing/2014/main" id="{F35DC0DB-D2A6-4C15-8903-61B94086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63" y="180109"/>
            <a:ext cx="8669482" cy="57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771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A617B4D-EEBE-4602-B9DB-A25D75086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17" y="81654"/>
            <a:ext cx="9449401" cy="60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72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j deze juwelier wordt iedereen versierd: &amp;#39;Je ziet iemand helemaal  opbloeien&amp;#39; - indebuurt Zwolle">
            <a:extLst>
              <a:ext uri="{FF2B5EF4-FFF2-40B4-BE49-F238E27FC236}">
                <a16:creationId xmlns:a16="http://schemas.microsoft.com/office/drawing/2014/main" id="{530F050A-10FD-4D48-9DB6-6447A116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1" y="0"/>
            <a:ext cx="9164783" cy="610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523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A5C17-CADF-43C7-B43F-5FAEE550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Winkel interieur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AE8AA2-EA8B-4230-A327-9D7C47C7A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8" y="2073563"/>
            <a:ext cx="9589901" cy="32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50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5BB05-37BD-4BC4-B44D-6F8C5ADD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wordt winkel inrichting bepaald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E6C8102-B337-49F4-B2EC-1F5E2643D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2032447"/>
            <a:ext cx="9625630" cy="38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66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947401-6053-466D-8BE2-1451D2EF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soort ruimten zijn er in een winkel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2C027E-9F36-4CE6-9381-855CADAF9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nl-NL" sz="2000" dirty="0"/>
              <a:t>Verkoopruimte</a:t>
            </a:r>
          </a:p>
          <a:p>
            <a:pPr lvl="1"/>
            <a:r>
              <a:rPr lang="nl-NL" sz="2000" dirty="0"/>
              <a:t>Serviceruimte</a:t>
            </a:r>
          </a:p>
          <a:p>
            <a:pPr lvl="1"/>
            <a:r>
              <a:rPr lang="nl-NL" sz="2000" dirty="0"/>
              <a:t>Operationele ruimte</a:t>
            </a:r>
          </a:p>
          <a:p>
            <a:pPr lvl="1"/>
            <a:r>
              <a:rPr lang="nl-NL" sz="2000" dirty="0"/>
              <a:t>Kassaruimte</a:t>
            </a:r>
          </a:p>
        </p:txBody>
      </p:sp>
    </p:spTree>
    <p:extLst>
      <p:ext uri="{BB962C8B-B14F-4D97-AF65-F5344CB8AC3E}">
        <p14:creationId xmlns:p14="http://schemas.microsoft.com/office/powerpoint/2010/main" val="356834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9CFBF-F400-4CC7-987D-20257C73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een winkelformule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3C8578-243A-4C9E-96DD-122BBCFA8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Wordt ingevuld door de marketing mix (inclusief logo)</a:t>
            </a:r>
          </a:p>
          <a:p>
            <a:r>
              <a:rPr lang="nl-NL" dirty="0"/>
              <a:t>Wat is een formule:</a:t>
            </a:r>
          </a:p>
          <a:p>
            <a:pPr lvl="1"/>
            <a:r>
              <a:rPr lang="nl-NL" dirty="0"/>
              <a:t>Het assortiment (type)</a:t>
            </a:r>
          </a:p>
          <a:p>
            <a:pPr lvl="1"/>
            <a:r>
              <a:rPr lang="nl-NL" dirty="0"/>
              <a:t>Wensen klanten</a:t>
            </a:r>
          </a:p>
          <a:p>
            <a:pPr lvl="1"/>
            <a:r>
              <a:rPr lang="nl-NL" dirty="0"/>
              <a:t>Marktpositie</a:t>
            </a:r>
          </a:p>
          <a:p>
            <a:pPr lvl="1"/>
            <a:r>
              <a:rPr lang="nl-NL" dirty="0"/>
              <a:t>Vestigingsplaats </a:t>
            </a:r>
          </a:p>
        </p:txBody>
      </p:sp>
    </p:spTree>
    <p:extLst>
      <p:ext uri="{BB962C8B-B14F-4D97-AF65-F5344CB8AC3E}">
        <p14:creationId xmlns:p14="http://schemas.microsoft.com/office/powerpoint/2010/main" val="389840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F0CA1-8BA8-48C3-88FC-00E8F8D8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Service ruimten</a:t>
            </a:r>
          </a:p>
        </p:txBody>
      </p:sp>
      <p:pic>
        <p:nvPicPr>
          <p:cNvPr id="7172" name="Picture 4" descr="Geen fotobeschrijving beschikbaar.">
            <a:extLst>
              <a:ext uri="{FF2B5EF4-FFF2-40B4-BE49-F238E27FC236}">
                <a16:creationId xmlns:a16="http://schemas.microsoft.com/office/drawing/2014/main" id="{6BDFF78B-746E-45DC-BCDF-F04BA195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1996960"/>
            <a:ext cx="5185985" cy="388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644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oed nieuws voor grote kinderen: ballenbak voor volwassenen bij IKEA | RTL  Nieuws">
            <a:extLst>
              <a:ext uri="{FF2B5EF4-FFF2-40B4-BE49-F238E27FC236}">
                <a16:creationId xmlns:a16="http://schemas.microsoft.com/office/drawing/2014/main" id="{D5467FFA-C72A-426D-8E57-CB1FC658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173181"/>
            <a:ext cx="10209262" cy="57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308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aat je samen met de kids betoveren in Tuinland | Kidsproof Groningen">
            <a:extLst>
              <a:ext uri="{FF2B5EF4-FFF2-40B4-BE49-F238E27FC236}">
                <a16:creationId xmlns:a16="http://schemas.microsoft.com/office/drawing/2014/main" id="{1557C036-B85B-49EB-8CD9-0FC15394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51" y="100013"/>
            <a:ext cx="8927306" cy="59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0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77912-6050-4423-B217-140036C28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Operationele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CF367C-2BEA-4413-9B98-C26A286CA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Magazijn</a:t>
            </a:r>
          </a:p>
          <a:p>
            <a:r>
              <a:rPr lang="nl-NL" dirty="0"/>
              <a:t>Kantine personeel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8431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C4D41-8BF1-4555-9B52-EDBA12994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Kassa ruimte</a:t>
            </a:r>
          </a:p>
        </p:txBody>
      </p:sp>
      <p:pic>
        <p:nvPicPr>
          <p:cNvPr id="11266" name="Picture 2" descr="Kassa Schermen ter bescherming van uw personeel! - Key-Doek">
            <a:extLst>
              <a:ext uri="{FF2B5EF4-FFF2-40B4-BE49-F238E27FC236}">
                <a16:creationId xmlns:a16="http://schemas.microsoft.com/office/drawing/2014/main" id="{43C9AAE2-982C-42D7-A389-8CA0C478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1811857"/>
            <a:ext cx="5461839" cy="409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15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351DA-8570-4C5B-B64D-FCE58781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Winkelinrichting Supermarkt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2FFE5C-0E11-49AD-9EF1-71B443720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1853754"/>
            <a:ext cx="6847294" cy="42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54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EA682-B311-42F4-B1BA-5DC9104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Winkelinrichting speciaal zaak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2B4F7D0-BE6F-4C6B-8891-7C8363ED7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8" y="1853481"/>
            <a:ext cx="8118687" cy="42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F3951-8778-4E2B-9E8C-F77B5E1E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kunst van de juiste winkelroute</a:t>
            </a:r>
          </a:p>
        </p:txBody>
      </p:sp>
    </p:spTree>
    <p:extLst>
      <p:ext uri="{BB962C8B-B14F-4D97-AF65-F5344CB8AC3E}">
        <p14:creationId xmlns:p14="http://schemas.microsoft.com/office/powerpoint/2010/main" val="2598517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t="4196" r="14140" b="8392"/>
          <a:stretch/>
        </p:blipFill>
        <p:spPr>
          <a:xfrm>
            <a:off x="1330036" y="-1"/>
            <a:ext cx="9748946" cy="61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D0470-5B3D-4BC6-A5C9-26D20828A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zijn de sterke en zwakke plekken in de looproute bij jouw stage bedrijf?</a:t>
            </a:r>
          </a:p>
        </p:txBody>
      </p:sp>
    </p:spTree>
    <p:extLst>
      <p:ext uri="{BB962C8B-B14F-4D97-AF65-F5344CB8AC3E}">
        <p14:creationId xmlns:p14="http://schemas.microsoft.com/office/powerpoint/2010/main" val="303312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Marketing instrumenten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P(rijs)</a:t>
            </a:r>
          </a:p>
          <a:p>
            <a:r>
              <a:rPr lang="nl-NL" dirty="0"/>
              <a:t>P(</a:t>
            </a:r>
            <a:r>
              <a:rPr lang="nl-NL" dirty="0" err="1"/>
              <a:t>roduct</a:t>
            </a:r>
            <a:r>
              <a:rPr lang="nl-NL" dirty="0"/>
              <a:t>)</a:t>
            </a:r>
          </a:p>
          <a:p>
            <a:r>
              <a:rPr lang="nl-NL" dirty="0"/>
              <a:t>P(laats)</a:t>
            </a:r>
          </a:p>
          <a:p>
            <a:r>
              <a:rPr lang="nl-NL" dirty="0"/>
              <a:t>P(</a:t>
            </a:r>
            <a:r>
              <a:rPr lang="nl-NL" dirty="0" err="1"/>
              <a:t>romotie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P(</a:t>
            </a:r>
            <a:r>
              <a:rPr lang="nl-NL" dirty="0" err="1"/>
              <a:t>ersoneel</a:t>
            </a:r>
            <a:r>
              <a:rPr lang="nl-NL" dirty="0"/>
              <a:t>)</a:t>
            </a:r>
          </a:p>
          <a:p>
            <a:r>
              <a:rPr lang="nl-NL" dirty="0"/>
              <a:t>P(</a:t>
            </a:r>
            <a:r>
              <a:rPr lang="nl-NL" dirty="0" err="1"/>
              <a:t>roces</a:t>
            </a:r>
            <a:r>
              <a:rPr lang="nl-NL" dirty="0"/>
              <a:t>)</a:t>
            </a:r>
          </a:p>
          <a:p>
            <a:r>
              <a:rPr lang="nl-NL" dirty="0"/>
              <a:t>P(</a:t>
            </a:r>
            <a:r>
              <a:rPr lang="nl-NL" dirty="0" err="1"/>
              <a:t>hysical</a:t>
            </a:r>
            <a:r>
              <a:rPr lang="nl-NL" dirty="0"/>
              <a:t>) </a:t>
            </a:r>
            <a:r>
              <a:rPr lang="nl-NL" dirty="0" err="1"/>
              <a:t>evidence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360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3E2F3-94DD-4837-AE14-417EBE07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43A00-C242-4924-B133-D8F7D5C36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4215459"/>
            <a:ext cx="8643154" cy="1035414"/>
          </a:xfrm>
        </p:spPr>
        <p:txBody>
          <a:bodyPr>
            <a:normAutofit/>
          </a:bodyPr>
          <a:lstStyle/>
          <a:p>
            <a:r>
              <a:rPr lang="nl-NL" dirty="0"/>
              <a:t>Zoek het verschil bij de invulling van de marketing p’s bij Albert Heijn en Jumbo</a:t>
            </a:r>
          </a:p>
        </p:txBody>
      </p:sp>
      <p:pic>
        <p:nvPicPr>
          <p:cNvPr id="19458" name="Picture 2" descr="Bestand:Albert heijn.svg - Wikipedia">
            <a:extLst>
              <a:ext uri="{FF2B5EF4-FFF2-40B4-BE49-F238E27FC236}">
                <a16:creationId xmlns:a16="http://schemas.microsoft.com/office/drawing/2014/main" id="{67CDBBEE-8AF0-4836-8C5A-BFA16FF5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49" y="623455"/>
            <a:ext cx="2407851" cy="21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Bestand:Jumbo Logo.svg - Wikipedia">
            <a:extLst>
              <a:ext uri="{FF2B5EF4-FFF2-40B4-BE49-F238E27FC236}">
                <a16:creationId xmlns:a16="http://schemas.microsoft.com/office/drawing/2014/main" id="{6EE72961-830B-4BEF-8638-CF8031F8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868" y="1184751"/>
            <a:ext cx="4017818" cy="11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38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vandentweelgroep.nl/wms/fm/userfiles/vestigingen/afbeeldingen/p16ta7e7pkkku1a60bm71agi78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"/>
            <a:ext cx="9160133" cy="610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8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ldi plant grootste investering ooit | RetailDetail">
            <a:extLst>
              <a:ext uri="{FF2B5EF4-FFF2-40B4-BE49-F238E27FC236}">
                <a16:creationId xmlns:a16="http://schemas.microsoft.com/office/drawing/2014/main" id="{9D6D7E1C-1ECB-433E-9C22-FD913BDA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55" y="-1"/>
            <a:ext cx="9454321" cy="610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6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unkemöller in Winkelcentrum de Driehoek in Oldenzaal">
            <a:extLst>
              <a:ext uri="{FF2B5EF4-FFF2-40B4-BE49-F238E27FC236}">
                <a16:creationId xmlns:a16="http://schemas.microsoft.com/office/drawing/2014/main" id="{D5A7C409-240A-44A8-9382-04E00E5C9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0"/>
            <a:ext cx="8177213" cy="613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604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acintosh.nl/data/images/beeldbank/egr_bd93ce9992bb_fashion_scapino_interieur01_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0648"/>
            <a:ext cx="8712968" cy="65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753462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2df53535-01ae-4b4b-a0f4-c4d5e39e5b43" xsi:nil="true"/>
    <Is_Collaboration_Space_Locked xmlns="2df53535-01ae-4b4b-a0f4-c4d5e39e5b43" xsi:nil="true"/>
    <FolderType xmlns="2df53535-01ae-4b4b-a0f4-c4d5e39e5b43" xsi:nil="true"/>
    <Teachers xmlns="2df53535-01ae-4b4b-a0f4-c4d5e39e5b43">
      <UserInfo>
        <DisplayName/>
        <AccountId xsi:nil="true"/>
        <AccountType/>
      </UserInfo>
    </Teachers>
    <NotebookType xmlns="2df53535-01ae-4b4b-a0f4-c4d5e39e5b43" xsi:nil="true"/>
    <TeamsChannelId xmlns="2df53535-01ae-4b4b-a0f4-c4d5e39e5b43" xsi:nil="true"/>
    <Invited_Teachers xmlns="2df53535-01ae-4b4b-a0f4-c4d5e39e5b43" xsi:nil="true"/>
    <Invited_Students xmlns="2df53535-01ae-4b4b-a0f4-c4d5e39e5b43" xsi:nil="true"/>
    <IsNotebookLocked xmlns="2df53535-01ae-4b4b-a0f4-c4d5e39e5b43" xsi:nil="true"/>
    <CultureName xmlns="2df53535-01ae-4b4b-a0f4-c4d5e39e5b43" xsi:nil="true"/>
    <Owner xmlns="2df53535-01ae-4b4b-a0f4-c4d5e39e5b43">
      <UserInfo>
        <DisplayName/>
        <AccountId xsi:nil="true"/>
        <AccountType/>
      </UserInfo>
    </Owner>
    <Distribution_Groups xmlns="2df53535-01ae-4b4b-a0f4-c4d5e39e5b43" xsi:nil="true"/>
    <AppVersion xmlns="2df53535-01ae-4b4b-a0f4-c4d5e39e5b43" xsi:nil="true"/>
    <Students xmlns="2df53535-01ae-4b4b-a0f4-c4d5e39e5b43">
      <UserInfo>
        <DisplayName/>
        <AccountId xsi:nil="true"/>
        <AccountType/>
      </UserInfo>
    </Students>
    <Student_Groups xmlns="2df53535-01ae-4b4b-a0f4-c4d5e39e5b43">
      <UserInfo>
        <DisplayName/>
        <AccountId xsi:nil="true"/>
        <AccountType/>
      </UserInfo>
    </Student_Groups>
    <Math_Settings xmlns="2df53535-01ae-4b4b-a0f4-c4d5e39e5b43" xsi:nil="true"/>
    <Templates xmlns="2df53535-01ae-4b4b-a0f4-c4d5e39e5b43" xsi:nil="true"/>
    <LMS_Mappings xmlns="2df53535-01ae-4b4b-a0f4-c4d5e39e5b43" xsi:nil="true"/>
    <Self_Registration_Enabled xmlns="2df53535-01ae-4b4b-a0f4-c4d5e39e5b43" xsi:nil="true"/>
    <Has_Teacher_Only_SectionGroup xmlns="2df53535-01ae-4b4b-a0f4-c4d5e39e5b4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465A10D4257F4183CEB6CA74DFE1E4" ma:contentTypeVersion="34" ma:contentTypeDescription="Een nieuw document maken." ma:contentTypeScope="" ma:versionID="1db5bc38ec9d99959d659a4b6e1e7bdc">
  <xsd:schema xmlns:xsd="http://www.w3.org/2001/XMLSchema" xmlns:xs="http://www.w3.org/2001/XMLSchema" xmlns:p="http://schemas.microsoft.com/office/2006/metadata/properties" xmlns:ns3="2df53535-01ae-4b4b-a0f4-c4d5e39e5b43" xmlns:ns4="e1d6d28f-7880-425a-a0b0-72aee810682b" targetNamespace="http://schemas.microsoft.com/office/2006/metadata/properties" ma:root="true" ma:fieldsID="e2380771a445d9e61856e8fb6cb770ee" ns3:_="" ns4:_="">
    <xsd:import namespace="2df53535-01ae-4b4b-a0f4-c4d5e39e5b43"/>
    <xsd:import namespace="e1d6d28f-7880-425a-a0b0-72aee810682b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53535-01ae-4b4b-a0f4-c4d5e39e5b43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6d28f-7880-425a-a0b0-72aee810682b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5090E1-FB2E-4241-A274-17B1159B87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DF5FE3-4E21-4C31-A78A-D6E8565EC4CC}">
  <ds:schemaRefs>
    <ds:schemaRef ds:uri="http://purl.org/dc/terms/"/>
    <ds:schemaRef ds:uri="2df53535-01ae-4b4b-a0f4-c4d5e39e5b43"/>
    <ds:schemaRef ds:uri="http://schemas.microsoft.com/office/2006/documentManagement/types"/>
    <ds:schemaRef ds:uri="http://schemas.openxmlformats.org/package/2006/metadata/core-properties"/>
    <ds:schemaRef ds:uri="e1d6d28f-7880-425a-a0b0-72aee810682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B43C08-AE8A-4F31-9918-4DCADBF65C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f53535-01ae-4b4b-a0f4-c4d5e39e5b43"/>
    <ds:schemaRef ds:uri="e1d6d28f-7880-425a-a0b0-72aee81068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275</TotalTime>
  <Words>214</Words>
  <Application>Microsoft Office PowerPoint</Application>
  <PresentationFormat>Breedbeeld</PresentationFormat>
  <Paragraphs>62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3" baseType="lpstr">
      <vt:lpstr>Arial</vt:lpstr>
      <vt:lpstr>Calibri</vt:lpstr>
      <vt:lpstr>Gill Sans MT</vt:lpstr>
      <vt:lpstr>Galerie</vt:lpstr>
      <vt:lpstr>Winkel formules</vt:lpstr>
      <vt:lpstr>PowerPoint-presentatie</vt:lpstr>
      <vt:lpstr>Wat is een winkelformule</vt:lpstr>
      <vt:lpstr>Marketing instrumenten</vt:lpstr>
      <vt:lpstr>Opdracht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Waarom moet het interieur overeenkomen met het exterieur?</vt:lpstr>
      <vt:lpstr>Een overzicht van winkel exterieur en interieur</vt:lpstr>
      <vt:lpstr>Winkel exterieur </vt:lpstr>
      <vt:lpstr>PowerPoint-presentatie</vt:lpstr>
      <vt:lpstr>PowerPoint-presentatie</vt:lpstr>
      <vt:lpstr>Waarom is het exterieur / front zo belangrijk?</vt:lpstr>
      <vt:lpstr>Etalage</vt:lpstr>
      <vt:lpstr>PowerPoint-presentatie</vt:lpstr>
      <vt:lpstr>PowerPoint-presentatie</vt:lpstr>
      <vt:lpstr>PowerPoint-presentatie</vt:lpstr>
      <vt:lpstr>Etalage (varianten)</vt:lpstr>
      <vt:lpstr>PowerPoint-presentatie</vt:lpstr>
      <vt:lpstr>PowerPoint-presentatie</vt:lpstr>
      <vt:lpstr>PowerPoint-presentatie</vt:lpstr>
      <vt:lpstr>PowerPoint-presentatie</vt:lpstr>
      <vt:lpstr>Winkel interieur</vt:lpstr>
      <vt:lpstr>Hoe wordt winkel inrichting bepaald</vt:lpstr>
      <vt:lpstr>Welke soort ruimten zijn er in een winkel</vt:lpstr>
      <vt:lpstr>Service ruimten</vt:lpstr>
      <vt:lpstr>PowerPoint-presentatie</vt:lpstr>
      <vt:lpstr>PowerPoint-presentatie</vt:lpstr>
      <vt:lpstr>Operationele ruimte</vt:lpstr>
      <vt:lpstr>Kassa ruimte</vt:lpstr>
      <vt:lpstr>Winkelinrichting Supermarkt</vt:lpstr>
      <vt:lpstr>Winkelinrichting speciaal zaak</vt:lpstr>
      <vt:lpstr>De kunst van de juiste winkelroute</vt:lpstr>
      <vt:lpstr>PowerPoint-presentatie</vt:lpstr>
      <vt:lpstr>Wat zijn de sterke en zwakke plekken in de looproute bij jouw stage bedrijf?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Winkel formules</dc:title>
  <dc:creator>Edgar Voortman</dc:creator>
  <cp:lastModifiedBy>Edgar Voortman</cp:lastModifiedBy>
  <cp:revision>28</cp:revision>
  <dcterms:created xsi:type="dcterms:W3CDTF">2021-09-16T19:00:47Z</dcterms:created>
  <dcterms:modified xsi:type="dcterms:W3CDTF">2021-09-22T11:04:11Z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0x010100D7465A10D4257F4183CEB6CA74DFE1E4</vt:lpwstr>
  </property>
</Properties>
</file>